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7.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8.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63" r:id="rId5"/>
    <p:sldMasterId id="2147483680" r:id="rId6"/>
    <p:sldMasterId id="2147483715" r:id="rId7"/>
    <p:sldMasterId id="2147483799" r:id="rId8"/>
    <p:sldMasterId id="2147483824" r:id="rId9"/>
    <p:sldMasterId id="2147483854" r:id="rId10"/>
    <p:sldMasterId id="2147483885" r:id="rId11"/>
    <p:sldMasterId id="2147483913" r:id="rId12"/>
  </p:sldMasterIdLst>
  <p:notesMasterIdLst>
    <p:notesMasterId r:id="rId36"/>
  </p:notesMasterIdLst>
  <p:sldIdLst>
    <p:sldId id="310" r:id="rId13"/>
    <p:sldId id="311" r:id="rId14"/>
    <p:sldId id="336" r:id="rId15"/>
    <p:sldId id="313" r:id="rId16"/>
    <p:sldId id="314" r:id="rId17"/>
    <p:sldId id="337" r:id="rId18"/>
    <p:sldId id="334" r:id="rId19"/>
    <p:sldId id="335" r:id="rId20"/>
    <p:sldId id="338" r:id="rId21"/>
    <p:sldId id="339" r:id="rId22"/>
    <p:sldId id="340" r:id="rId23"/>
    <p:sldId id="341" r:id="rId24"/>
    <p:sldId id="342" r:id="rId25"/>
    <p:sldId id="318" r:id="rId26"/>
    <p:sldId id="343" r:id="rId27"/>
    <p:sldId id="344" r:id="rId28"/>
    <p:sldId id="322" r:id="rId29"/>
    <p:sldId id="323" r:id="rId30"/>
    <p:sldId id="324" r:id="rId31"/>
    <p:sldId id="325" r:id="rId32"/>
    <p:sldId id="326" r:id="rId33"/>
    <p:sldId id="327" r:id="rId34"/>
    <p:sldId id="32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E Events Template" id="{78657639-3C76-C84F-AC8D-075FD9CFAD59}">
          <p14:sldIdLst>
            <p14:sldId id="310"/>
            <p14:sldId id="311"/>
            <p14:sldId id="336"/>
            <p14:sldId id="313"/>
            <p14:sldId id="314"/>
            <p14:sldId id="337"/>
            <p14:sldId id="334"/>
            <p14:sldId id="335"/>
            <p14:sldId id="338"/>
            <p14:sldId id="339"/>
            <p14:sldId id="340"/>
            <p14:sldId id="341"/>
            <p14:sldId id="342"/>
            <p14:sldId id="318"/>
            <p14:sldId id="343"/>
            <p14:sldId id="344"/>
            <p14:sldId id="322"/>
          </p14:sldIdLst>
        </p14:section>
        <p14:section name="Post-Event" id="{E92A4ED7-9EAE-884A-8D25-960BC381AAA1}">
          <p14:sldIdLst>
            <p14:sldId id="323"/>
            <p14:sldId id="324"/>
            <p14:sldId id="325"/>
            <p14:sldId id="326"/>
            <p14:sldId id="327"/>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80B9"/>
    <a:srgbClr val="1B5762"/>
    <a:srgbClr val="048EAB"/>
    <a:srgbClr val="48AEBC"/>
    <a:srgbClr val="1D9EB3"/>
    <a:srgbClr val="167E9B"/>
    <a:srgbClr val="1595B0"/>
    <a:srgbClr val="1F608D"/>
    <a:srgbClr val="0070C0"/>
    <a:srgbClr val="109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15" y="9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heme" Target="theme/theme1.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91F34-58DD-4C6F-B77D-F25DE2ABE116}" type="datetimeFigureOut">
              <a:rPr lang="en-US" smtClean="0"/>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3023D-6A84-4D6B-9986-D831AA97851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80154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161301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895410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748525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7016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4733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40745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 Rachel White (Keynote Speaker)</a:t>
            </a:r>
          </a:p>
          <a:p>
            <a:r>
              <a:rPr lang="it-IT"/>
              <a:t>+ Robin </a:t>
            </a:r>
            <a:r>
              <a:rPr lang="it-IT" err="1"/>
              <a:t>Ginn</a:t>
            </a:r>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525447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840068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57420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31549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choose too many metrics, make sure you are realistic about what you can track and measure</a:t>
            </a:r>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77697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23453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506691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807616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EECB4D-8FD8-48F2-BF0F-08B27CDE4E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97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954299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620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20177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028258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a:effectLst/>
                <a:latin typeface="+mn-lt"/>
                <a:ea typeface="+mn-ea"/>
                <a:cs typeface="+mn-cs"/>
              </a:rPr>
              <a:t>One (1) Fabric Graphic </a:t>
            </a:r>
            <a:r>
              <a:rPr lang="en-US" b="0" i="0" kern="1200" err="1">
                <a:effectLst/>
                <a:latin typeface="+mn-lt"/>
                <a:ea typeface="+mn-ea"/>
                <a:cs typeface="+mn-cs"/>
              </a:rPr>
              <a:t>Backwall</a:t>
            </a:r>
            <a:r>
              <a:rPr lang="en-US" b="0" i="0" kern="1200">
                <a:effectLst/>
                <a:latin typeface="+mn-lt"/>
                <a:ea typeface="+mn-ea"/>
                <a:cs typeface="+mn-cs"/>
              </a:rPr>
              <a:t> 2m wide x 2.5m high</a:t>
            </a:r>
          </a:p>
          <a:p>
            <a:r>
              <a:rPr lang="en-US" sz="1200" b="0" i="0" kern="1200">
                <a:solidFill>
                  <a:schemeClr val="tx1"/>
                </a:solidFill>
                <a:effectLst/>
                <a:latin typeface="+mn-lt"/>
                <a:ea typeface="+mn-ea"/>
                <a:cs typeface="+mn-cs"/>
              </a:rPr>
              <a:t>One (1) Counter 0.75m wide x 0.75m deep x 1m high with front panel graphic</a:t>
            </a:r>
          </a:p>
          <a:p>
            <a:r>
              <a:rPr lang="en-US" sz="1200" b="0" i="0" kern="1200">
                <a:solidFill>
                  <a:schemeClr val="tx1"/>
                </a:solidFill>
                <a:effectLst/>
                <a:latin typeface="+mn-lt"/>
                <a:ea typeface="+mn-ea"/>
                <a:cs typeface="+mn-cs"/>
              </a:rPr>
              <a:t>Counter rear access storage cabinet with sliding door and front face graphic</a:t>
            </a:r>
          </a:p>
          <a:p>
            <a:r>
              <a:rPr lang="en-US" sz="1200" b="0" i="0" kern="1200">
                <a:solidFill>
                  <a:schemeClr val="tx1"/>
                </a:solidFill>
                <a:effectLst/>
                <a:latin typeface="+mn-lt"/>
                <a:ea typeface="+mn-ea"/>
                <a:cs typeface="+mn-cs"/>
              </a:rPr>
              <a:t>Two (2) stools</a:t>
            </a:r>
          </a:p>
          <a:p>
            <a:r>
              <a:rPr lang="en-US" sz="1200" b="0" i="0" kern="1200">
                <a:solidFill>
                  <a:schemeClr val="tx1"/>
                </a:solidFill>
                <a:effectLst/>
                <a:latin typeface="+mn-lt"/>
                <a:ea typeface="+mn-ea"/>
                <a:cs typeface="+mn-cs"/>
              </a:rPr>
              <a:t>(1) 10 amp power drop with power strip</a:t>
            </a:r>
          </a:p>
          <a:p>
            <a:r>
              <a:rPr lang="en-US" sz="1200" b="0" i="0" kern="1200">
                <a:solidFill>
                  <a:schemeClr val="tx1"/>
                </a:solidFill>
                <a:effectLst/>
                <a:latin typeface="+mn-lt"/>
                <a:ea typeface="+mn-ea"/>
                <a:cs typeface="+mn-cs"/>
              </a:rPr>
              <a:t>Event </a:t>
            </a:r>
            <a:r>
              <a:rPr lang="en-US" sz="1200" b="0" i="0" kern="1200" err="1">
                <a:solidFill>
                  <a:schemeClr val="tx1"/>
                </a:solidFill>
                <a:effectLst/>
                <a:latin typeface="+mn-lt"/>
                <a:ea typeface="+mn-ea"/>
                <a:cs typeface="+mn-cs"/>
              </a:rPr>
              <a:t>Wifi</a:t>
            </a:r>
            <a:r>
              <a:rPr lang="en-US" sz="1200" b="0" i="0" kern="1200">
                <a:solidFill>
                  <a:schemeClr val="tx1"/>
                </a:solidFill>
                <a:effectLst/>
                <a:latin typeface="+mn-lt"/>
                <a:ea typeface="+mn-ea"/>
                <a:cs typeface="+mn-cs"/>
              </a:rPr>
              <a:t> access</a:t>
            </a:r>
          </a:p>
          <a:p>
            <a:endParaRPr lang="en-US"/>
          </a:p>
          <a:p>
            <a:r>
              <a:rPr lang="en-US"/>
              <a:t>60” on a rolling stand</a:t>
            </a:r>
            <a:endParaRPr/>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03897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I'm consolidating the floorplan and looking to move some spaces around. The traffic will be going from left to right as the entrance doors are where people will come in from registration and the keynote, but the doors on the upper right are the access to the breakout rooms so people will be walking back and forth that way - I think this would be much higher traffic for you.  </a:t>
            </a:r>
          </a:p>
          <a:p>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Also, the space the says Developer Lounge will be an area with lounge seating where people can sit and work or chat.  That would be right across from G4.  </a:t>
            </a:r>
          </a:p>
          <a:p>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also moving the </a:t>
            </a:r>
            <a:r>
              <a:rPr lang="en-US" sz="1200" b="0" i="0" kern="1200" err="1">
                <a:solidFill>
                  <a:schemeClr val="tx1"/>
                </a:solidFill>
                <a:effectLst/>
                <a:latin typeface="+mn-lt"/>
                <a:ea typeface="+mn-ea"/>
                <a:cs typeface="+mn-cs"/>
              </a:rPr>
              <a:t>f&amp;b</a:t>
            </a:r>
            <a:r>
              <a:rPr lang="en-US" sz="1200" b="0" i="0" kern="1200">
                <a:solidFill>
                  <a:schemeClr val="tx1"/>
                </a:solidFill>
                <a:effectLst/>
                <a:latin typeface="+mn-lt"/>
                <a:ea typeface="+mn-ea"/>
                <a:cs typeface="+mn-cs"/>
              </a:rPr>
              <a:t>, all day coffee and breaks to be right behind G4 - that is the reason we have the booths oriented left to right, so you can access traffic from both the breakout traffic, but also the traffic as people pass by to access the food. </a:t>
            </a:r>
          </a:p>
          <a:p>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Here's a screenshot of the proposed new layout for the front of the hall - apologies it's in black, that's my drafting software.</a:t>
            </a:r>
          </a:p>
          <a:p>
            <a:br>
              <a:rPr lang="en-US" sz="1200" b="0" i="0" kern="1200">
                <a:solidFill>
                  <a:schemeClr val="tx1"/>
                </a:solidFill>
                <a:effectLst/>
                <a:latin typeface="+mn-lt"/>
                <a:ea typeface="+mn-ea"/>
                <a:cs typeface="+mn-cs"/>
              </a:rPr>
            </a:b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happy to keep you in G2 if that's your preference, I just wanted to give you the opportunity to move up as I do think you will have better visibility and traffic.</a:t>
            </a:r>
          </a:p>
          <a:p>
            <a:endParaRPr/>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87745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ECB4D-8FD8-48F2-BF0F-08B27CDE4E4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5833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27.emf"/><Relationship Id="rId4" Type="http://schemas.microsoft.com/office/2007/relationships/hdphoto" Target="../media/hdphoto1.wdp"/></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27.emf"/><Relationship Id="rId4" Type="http://schemas.microsoft.com/office/2007/relationships/hdphoto" Target="../media/hdphoto1.wdp"/></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7.xml"/><Relationship Id="rId4" Type="http://schemas.openxmlformats.org/officeDocument/2006/relationships/image" Target="../media/image26.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7.xml"/><Relationship Id="rId4" Type="http://schemas.openxmlformats.org/officeDocument/2006/relationships/image" Target="../media/image2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7.xml"/><Relationship Id="rId5" Type="http://schemas.openxmlformats.org/officeDocument/2006/relationships/image" Target="../media/image27.emf"/><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7.xml"/><Relationship Id="rId5" Type="http://schemas.openxmlformats.org/officeDocument/2006/relationships/image" Target="../media/image27.emf"/><Relationship Id="rId4"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9F7A-6352-43D9-9185-D3478BA93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62EEFC-8720-4243-84F1-15F50EDB08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2494070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7"/>
            <a:ext cx="8058229" cy="899665"/>
          </a:xfrm>
        </p:spPr>
        <p:txBody>
          <a:bodyPr/>
          <a:lstStyle>
            <a:lvl1pPr>
              <a:defRPr sz="5877" baseline="0"/>
            </a:lvl1pPr>
          </a:lstStyle>
          <a:p>
            <a:r>
              <a:rPr lang="en-US"/>
              <a:t>Click to edit Master title style</a:t>
            </a:r>
          </a:p>
        </p:txBody>
      </p:sp>
    </p:spTree>
    <p:extLst>
      <p:ext uri="{BB962C8B-B14F-4D97-AF65-F5344CB8AC3E}">
        <p14:creationId xmlns:p14="http://schemas.microsoft.com/office/powerpoint/2010/main" val="109679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9" name="Picture Placeholder 11"/>
          <p:cNvSpPr>
            <a:spLocks noGrp="1"/>
          </p:cNvSpPr>
          <p:nvPr>
            <p:ph type="pic" sz="quarter" idx="13"/>
          </p:nvPr>
        </p:nvSpPr>
        <p:spPr>
          <a:xfrm>
            <a:off x="1058608" y="1953115"/>
            <a:ext cx="2880000" cy="2160000"/>
          </a:xfrm>
        </p:spPr>
        <p:txBody>
          <a:bodyPr/>
          <a:lstStyle/>
          <a:p>
            <a:endParaRPr lang="id-ID"/>
          </a:p>
        </p:txBody>
      </p:sp>
      <p:sp>
        <p:nvSpPr>
          <p:cNvPr id="10" name="Picture Placeholder 11"/>
          <p:cNvSpPr>
            <a:spLocks noGrp="1"/>
          </p:cNvSpPr>
          <p:nvPr>
            <p:ph type="pic" sz="quarter" idx="14"/>
          </p:nvPr>
        </p:nvSpPr>
        <p:spPr>
          <a:xfrm>
            <a:off x="4652255" y="1976097"/>
            <a:ext cx="2880000" cy="2160000"/>
          </a:xfrm>
        </p:spPr>
        <p:txBody>
          <a:bodyPr/>
          <a:lstStyle/>
          <a:p>
            <a:endParaRPr lang="id-ID"/>
          </a:p>
        </p:txBody>
      </p:sp>
      <p:sp>
        <p:nvSpPr>
          <p:cNvPr id="11" name="Picture Placeholder 11"/>
          <p:cNvSpPr>
            <a:spLocks noGrp="1"/>
          </p:cNvSpPr>
          <p:nvPr>
            <p:ph type="pic" sz="quarter" idx="15"/>
          </p:nvPr>
        </p:nvSpPr>
        <p:spPr>
          <a:xfrm>
            <a:off x="8283830" y="1976097"/>
            <a:ext cx="2880000" cy="2160000"/>
          </a:xfrm>
        </p:spPr>
        <p:txBody>
          <a:bodyPr/>
          <a:lstStyle/>
          <a:p>
            <a:endParaRPr lang="id-ID"/>
          </a:p>
        </p:txBody>
      </p:sp>
    </p:spTree>
    <p:extLst>
      <p:ext uri="{BB962C8B-B14F-4D97-AF65-F5344CB8AC3E}">
        <p14:creationId xmlns:p14="http://schemas.microsoft.com/office/powerpoint/2010/main" val="24557556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grpSp>
        <p:nvGrpSpPr>
          <p:cNvPr id="4" name="Group 3"/>
          <p:cNvGrpSpPr/>
          <p:nvPr userDrawn="1"/>
        </p:nvGrpSpPr>
        <p:grpSpPr>
          <a:xfrm>
            <a:off x="6804295" y="710"/>
            <a:ext cx="6218568" cy="6858000"/>
            <a:chOff x="4843448" y="0"/>
            <a:chExt cx="6218568" cy="6858000"/>
          </a:xfrm>
        </p:grpSpPr>
        <p:sp>
          <p:nvSpPr>
            <p:cNvPr id="7" name="Freeform 27"/>
            <p:cNvSpPr>
              <a:spLocks/>
            </p:cNvSpPr>
            <p:nvPr userDrawn="1"/>
          </p:nvSpPr>
          <p:spPr bwMode="auto">
            <a:xfrm>
              <a:off x="540721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28"/>
            <p:cNvSpPr>
              <a:spLocks/>
            </p:cNvSpPr>
            <p:nvPr userDrawn="1"/>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30"/>
            <p:cNvSpPr>
              <a:spLocks/>
            </p:cNvSpPr>
            <p:nvPr/>
          </p:nvSpPr>
          <p:spPr bwMode="auto">
            <a:xfrm>
              <a:off x="7103415"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1"/>
            <p:cNvSpPr>
              <a:spLocks/>
            </p:cNvSpPr>
            <p:nvPr/>
          </p:nvSpPr>
          <p:spPr bwMode="auto">
            <a:xfrm>
              <a:off x="7669627"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a:off x="936582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6"/>
            <p:cNvSpPr>
              <a:spLocks/>
            </p:cNvSpPr>
            <p:nvPr userDrawn="1"/>
          </p:nvSpPr>
          <p:spPr bwMode="auto">
            <a:xfrm>
              <a:off x="4843448"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7"/>
            <p:cNvSpPr>
              <a:spLocks/>
            </p:cNvSpPr>
            <p:nvPr userDrawn="1"/>
          </p:nvSpPr>
          <p:spPr bwMode="auto">
            <a:xfrm>
              <a:off x="5407219" y="98110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8"/>
            <p:cNvSpPr>
              <a:spLocks/>
            </p:cNvSpPr>
            <p:nvPr userDrawn="1"/>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0"/>
            <p:cNvSpPr>
              <a:spLocks/>
            </p:cNvSpPr>
            <p:nvPr/>
          </p:nvSpPr>
          <p:spPr bwMode="auto">
            <a:xfrm>
              <a:off x="7669627"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2"/>
            <p:cNvSpPr>
              <a:spLocks/>
            </p:cNvSpPr>
            <p:nvPr/>
          </p:nvSpPr>
          <p:spPr bwMode="auto">
            <a:xfrm>
              <a:off x="8799609"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4"/>
            <p:cNvSpPr>
              <a:spLocks/>
            </p:cNvSpPr>
            <p:nvPr/>
          </p:nvSpPr>
          <p:spPr bwMode="auto">
            <a:xfrm>
              <a:off x="9932033"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46"/>
            <p:cNvSpPr>
              <a:spLocks/>
            </p:cNvSpPr>
            <p:nvPr userDrawn="1"/>
          </p:nvSpPr>
          <p:spPr bwMode="auto">
            <a:xfrm>
              <a:off x="4843448"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7"/>
            <p:cNvSpPr>
              <a:spLocks/>
            </p:cNvSpPr>
            <p:nvPr userDrawn="1"/>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9"/>
            <p:cNvSpPr>
              <a:spLocks/>
            </p:cNvSpPr>
            <p:nvPr/>
          </p:nvSpPr>
          <p:spPr bwMode="auto">
            <a:xfrm>
              <a:off x="7103415"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0"/>
            <p:cNvSpPr>
              <a:spLocks/>
            </p:cNvSpPr>
            <p:nvPr/>
          </p:nvSpPr>
          <p:spPr bwMode="auto">
            <a:xfrm>
              <a:off x="7669627"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2"/>
            <p:cNvSpPr>
              <a:spLocks/>
            </p:cNvSpPr>
            <p:nvPr/>
          </p:nvSpPr>
          <p:spPr bwMode="auto">
            <a:xfrm>
              <a:off x="936582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3"/>
            <p:cNvSpPr>
              <a:spLocks/>
            </p:cNvSpPr>
            <p:nvPr/>
          </p:nvSpPr>
          <p:spPr bwMode="auto">
            <a:xfrm>
              <a:off x="993203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56"/>
            <p:cNvSpPr>
              <a:spLocks/>
            </p:cNvSpPr>
            <p:nvPr userDrawn="1"/>
          </p:nvSpPr>
          <p:spPr bwMode="auto">
            <a:xfrm>
              <a:off x="4843448"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7"/>
            <p:cNvSpPr>
              <a:spLocks/>
            </p:cNvSpPr>
            <p:nvPr userDrawn="1"/>
          </p:nvSpPr>
          <p:spPr bwMode="auto">
            <a:xfrm>
              <a:off x="540721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8"/>
            <p:cNvSpPr>
              <a:spLocks/>
            </p:cNvSpPr>
            <p:nvPr userDrawn="1"/>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5"/>
            <p:cNvSpPr>
              <a:spLocks/>
            </p:cNvSpPr>
            <p:nvPr userDrawn="1"/>
          </p:nvSpPr>
          <p:spPr bwMode="auto">
            <a:xfrm>
              <a:off x="540721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74"/>
            <p:cNvSpPr>
              <a:spLocks/>
            </p:cNvSpPr>
            <p:nvPr userDrawn="1"/>
          </p:nvSpPr>
          <p:spPr bwMode="auto">
            <a:xfrm>
              <a:off x="4843448"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5"/>
            <p:cNvSpPr>
              <a:spLocks/>
            </p:cNvSpPr>
            <p:nvPr userDrawn="1"/>
          </p:nvSpPr>
          <p:spPr bwMode="auto">
            <a:xfrm>
              <a:off x="5407219"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84"/>
            <p:cNvSpPr>
              <a:spLocks/>
            </p:cNvSpPr>
            <p:nvPr userDrawn="1"/>
          </p:nvSpPr>
          <p:spPr bwMode="auto">
            <a:xfrm>
              <a:off x="4843448"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5"/>
            <p:cNvSpPr>
              <a:spLocks/>
            </p:cNvSpPr>
            <p:nvPr userDrawn="1"/>
          </p:nvSpPr>
          <p:spPr bwMode="auto">
            <a:xfrm>
              <a:off x="540721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5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49_Custom Layout">
    <p:spTree>
      <p:nvGrpSpPr>
        <p:cNvPr id="1" name=""/>
        <p:cNvGrpSpPr/>
        <p:nvPr/>
      </p:nvGrpSpPr>
      <p:grpSpPr>
        <a:xfrm>
          <a:off x="0" y="0"/>
          <a:ext cx="0" cy="0"/>
          <a:chOff x="0" y="0"/>
          <a:chExt cx="0" cy="0"/>
        </a:xfrm>
      </p:grpSpPr>
      <p:grpSp>
        <p:nvGrpSpPr>
          <p:cNvPr id="4" name="Group 3"/>
          <p:cNvGrpSpPr/>
          <p:nvPr userDrawn="1"/>
        </p:nvGrpSpPr>
        <p:grpSpPr>
          <a:xfrm>
            <a:off x="6804295" y="76913"/>
            <a:ext cx="6218568" cy="6858000"/>
            <a:chOff x="4843448" y="0"/>
            <a:chExt cx="6218568" cy="6858000"/>
          </a:xfrm>
        </p:grpSpPr>
        <p:sp>
          <p:nvSpPr>
            <p:cNvPr id="7" name="Freeform 27"/>
            <p:cNvSpPr>
              <a:spLocks/>
            </p:cNvSpPr>
            <p:nvPr userDrawn="1"/>
          </p:nvSpPr>
          <p:spPr bwMode="auto">
            <a:xfrm>
              <a:off x="540721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28"/>
            <p:cNvSpPr>
              <a:spLocks/>
            </p:cNvSpPr>
            <p:nvPr userDrawn="1"/>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30"/>
            <p:cNvSpPr>
              <a:spLocks/>
            </p:cNvSpPr>
            <p:nvPr/>
          </p:nvSpPr>
          <p:spPr bwMode="auto">
            <a:xfrm>
              <a:off x="7103415"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1"/>
            <p:cNvSpPr>
              <a:spLocks/>
            </p:cNvSpPr>
            <p:nvPr/>
          </p:nvSpPr>
          <p:spPr bwMode="auto">
            <a:xfrm>
              <a:off x="7669627"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a:off x="936582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6"/>
            <p:cNvSpPr>
              <a:spLocks/>
            </p:cNvSpPr>
            <p:nvPr userDrawn="1"/>
          </p:nvSpPr>
          <p:spPr bwMode="auto">
            <a:xfrm>
              <a:off x="4843448"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7"/>
            <p:cNvSpPr>
              <a:spLocks/>
            </p:cNvSpPr>
            <p:nvPr userDrawn="1"/>
          </p:nvSpPr>
          <p:spPr bwMode="auto">
            <a:xfrm>
              <a:off x="5407219" y="98110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8"/>
            <p:cNvSpPr>
              <a:spLocks/>
            </p:cNvSpPr>
            <p:nvPr userDrawn="1"/>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0"/>
            <p:cNvSpPr>
              <a:spLocks/>
            </p:cNvSpPr>
            <p:nvPr/>
          </p:nvSpPr>
          <p:spPr bwMode="auto">
            <a:xfrm>
              <a:off x="7669627"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2"/>
            <p:cNvSpPr>
              <a:spLocks/>
            </p:cNvSpPr>
            <p:nvPr/>
          </p:nvSpPr>
          <p:spPr bwMode="auto">
            <a:xfrm>
              <a:off x="8799609"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4"/>
            <p:cNvSpPr>
              <a:spLocks/>
            </p:cNvSpPr>
            <p:nvPr/>
          </p:nvSpPr>
          <p:spPr bwMode="auto">
            <a:xfrm>
              <a:off x="9932033"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46"/>
            <p:cNvSpPr>
              <a:spLocks/>
            </p:cNvSpPr>
            <p:nvPr userDrawn="1"/>
          </p:nvSpPr>
          <p:spPr bwMode="auto">
            <a:xfrm>
              <a:off x="4843448"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7"/>
            <p:cNvSpPr>
              <a:spLocks/>
            </p:cNvSpPr>
            <p:nvPr userDrawn="1"/>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9"/>
            <p:cNvSpPr>
              <a:spLocks/>
            </p:cNvSpPr>
            <p:nvPr/>
          </p:nvSpPr>
          <p:spPr bwMode="auto">
            <a:xfrm>
              <a:off x="7103415"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0"/>
            <p:cNvSpPr>
              <a:spLocks/>
            </p:cNvSpPr>
            <p:nvPr/>
          </p:nvSpPr>
          <p:spPr bwMode="auto">
            <a:xfrm>
              <a:off x="7669627"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2"/>
            <p:cNvSpPr>
              <a:spLocks/>
            </p:cNvSpPr>
            <p:nvPr/>
          </p:nvSpPr>
          <p:spPr bwMode="auto">
            <a:xfrm>
              <a:off x="936582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3"/>
            <p:cNvSpPr>
              <a:spLocks/>
            </p:cNvSpPr>
            <p:nvPr/>
          </p:nvSpPr>
          <p:spPr bwMode="auto">
            <a:xfrm>
              <a:off x="993203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56"/>
            <p:cNvSpPr>
              <a:spLocks/>
            </p:cNvSpPr>
            <p:nvPr userDrawn="1"/>
          </p:nvSpPr>
          <p:spPr bwMode="auto">
            <a:xfrm>
              <a:off x="4843448"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7"/>
            <p:cNvSpPr>
              <a:spLocks/>
            </p:cNvSpPr>
            <p:nvPr userDrawn="1"/>
          </p:nvSpPr>
          <p:spPr bwMode="auto">
            <a:xfrm>
              <a:off x="540721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8"/>
            <p:cNvSpPr>
              <a:spLocks/>
            </p:cNvSpPr>
            <p:nvPr userDrawn="1"/>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5"/>
            <p:cNvSpPr>
              <a:spLocks/>
            </p:cNvSpPr>
            <p:nvPr userDrawn="1"/>
          </p:nvSpPr>
          <p:spPr bwMode="auto">
            <a:xfrm>
              <a:off x="540721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74"/>
            <p:cNvSpPr>
              <a:spLocks/>
            </p:cNvSpPr>
            <p:nvPr userDrawn="1"/>
          </p:nvSpPr>
          <p:spPr bwMode="auto">
            <a:xfrm>
              <a:off x="4843448"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5"/>
            <p:cNvSpPr>
              <a:spLocks/>
            </p:cNvSpPr>
            <p:nvPr userDrawn="1"/>
          </p:nvSpPr>
          <p:spPr bwMode="auto">
            <a:xfrm>
              <a:off x="5407219"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84"/>
            <p:cNvSpPr>
              <a:spLocks/>
            </p:cNvSpPr>
            <p:nvPr userDrawn="1"/>
          </p:nvSpPr>
          <p:spPr bwMode="auto">
            <a:xfrm>
              <a:off x="4843448"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5"/>
            <p:cNvSpPr>
              <a:spLocks/>
            </p:cNvSpPr>
            <p:nvPr userDrawn="1"/>
          </p:nvSpPr>
          <p:spPr bwMode="auto">
            <a:xfrm>
              <a:off x="540721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55739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29166506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9" name="Picture Placeholder 1"/>
          <p:cNvSpPr>
            <a:spLocks noGrp="1"/>
          </p:cNvSpPr>
          <p:nvPr>
            <p:ph type="pic" sz="quarter" idx="13"/>
          </p:nvPr>
        </p:nvSpPr>
        <p:spPr>
          <a:xfrm>
            <a:off x="1236738" y="1549357"/>
            <a:ext cx="2520000" cy="2520000"/>
          </a:xfrm>
          <a:prstGeom prst="ellipse">
            <a:avLst/>
          </a:prstGeom>
        </p:spPr>
      </p:sp>
      <p:sp>
        <p:nvSpPr>
          <p:cNvPr id="10" name="Picture Placeholder 2"/>
          <p:cNvSpPr>
            <a:spLocks noGrp="1"/>
          </p:cNvSpPr>
          <p:nvPr>
            <p:ph type="pic" sz="quarter" idx="14"/>
          </p:nvPr>
        </p:nvSpPr>
        <p:spPr>
          <a:xfrm>
            <a:off x="4842255" y="1572339"/>
            <a:ext cx="2520000" cy="2520000"/>
          </a:xfrm>
          <a:prstGeom prst="ellipse">
            <a:avLst/>
          </a:prstGeom>
        </p:spPr>
      </p:sp>
      <p:sp>
        <p:nvSpPr>
          <p:cNvPr id="11" name="Picture Placeholder 3"/>
          <p:cNvSpPr>
            <a:spLocks noGrp="1"/>
          </p:cNvSpPr>
          <p:nvPr>
            <p:ph type="pic" sz="quarter" idx="15"/>
          </p:nvPr>
        </p:nvSpPr>
        <p:spPr>
          <a:xfrm>
            <a:off x="8450080" y="1572339"/>
            <a:ext cx="2520000" cy="2520000"/>
          </a:xfrm>
          <a:prstGeom prst="ellipse">
            <a:avLst/>
          </a:prstGeom>
        </p:spPr>
      </p:sp>
    </p:spTree>
    <p:extLst>
      <p:ext uri="{BB962C8B-B14F-4D97-AF65-F5344CB8AC3E}">
        <p14:creationId xmlns:p14="http://schemas.microsoft.com/office/powerpoint/2010/main" val="30286322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884354" y="0"/>
            <a:ext cx="3392391" cy="6858000"/>
            <a:chOff x="-884354" y="0"/>
            <a:chExt cx="3392391" cy="6858000"/>
          </a:xfrm>
        </p:grpSpPr>
        <p:sp>
          <p:nvSpPr>
            <p:cNvPr id="12" name="Freeform 32"/>
            <p:cNvSpPr>
              <a:spLocks/>
            </p:cNvSpPr>
            <p:nvPr/>
          </p:nvSpPr>
          <p:spPr bwMode="auto">
            <a:xfrm>
              <a:off x="-884354"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a:off x="-318142"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4"/>
            <p:cNvSpPr>
              <a:spLocks/>
            </p:cNvSpPr>
            <p:nvPr/>
          </p:nvSpPr>
          <p:spPr bwMode="auto">
            <a:xfrm>
              <a:off x="811842"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5"/>
            <p:cNvSpPr>
              <a:spLocks/>
            </p:cNvSpPr>
            <p:nvPr/>
          </p:nvSpPr>
          <p:spPr bwMode="auto">
            <a:xfrm>
              <a:off x="1378054"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2"/>
            <p:cNvSpPr>
              <a:spLocks/>
            </p:cNvSpPr>
            <p:nvPr/>
          </p:nvSpPr>
          <p:spPr bwMode="auto">
            <a:xfrm>
              <a:off x="-884354"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3"/>
            <p:cNvSpPr>
              <a:spLocks/>
            </p:cNvSpPr>
            <p:nvPr/>
          </p:nvSpPr>
          <p:spPr bwMode="auto">
            <a:xfrm>
              <a:off x="-318142"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4"/>
            <p:cNvSpPr>
              <a:spLocks/>
            </p:cNvSpPr>
            <p:nvPr/>
          </p:nvSpPr>
          <p:spPr bwMode="auto">
            <a:xfrm>
              <a:off x="248070"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5"/>
            <p:cNvSpPr>
              <a:spLocks/>
            </p:cNvSpPr>
            <p:nvPr/>
          </p:nvSpPr>
          <p:spPr bwMode="auto">
            <a:xfrm>
              <a:off x="1378054"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2"/>
            <p:cNvSpPr>
              <a:spLocks/>
            </p:cNvSpPr>
            <p:nvPr/>
          </p:nvSpPr>
          <p:spPr bwMode="auto">
            <a:xfrm>
              <a:off x="-318142"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3"/>
            <p:cNvSpPr>
              <a:spLocks/>
            </p:cNvSpPr>
            <p:nvPr/>
          </p:nvSpPr>
          <p:spPr bwMode="auto">
            <a:xfrm>
              <a:off x="248070"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54"/>
            <p:cNvSpPr>
              <a:spLocks/>
            </p:cNvSpPr>
            <p:nvPr/>
          </p:nvSpPr>
          <p:spPr bwMode="auto">
            <a:xfrm>
              <a:off x="811842"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55"/>
            <p:cNvSpPr>
              <a:spLocks/>
            </p:cNvSpPr>
            <p:nvPr/>
          </p:nvSpPr>
          <p:spPr bwMode="auto">
            <a:xfrm>
              <a:off x="1378054"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2"/>
            <p:cNvSpPr>
              <a:spLocks/>
            </p:cNvSpPr>
            <p:nvPr/>
          </p:nvSpPr>
          <p:spPr bwMode="auto">
            <a:xfrm>
              <a:off x="-884354"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3"/>
            <p:cNvSpPr>
              <a:spLocks/>
            </p:cNvSpPr>
            <p:nvPr/>
          </p:nvSpPr>
          <p:spPr bwMode="auto">
            <a:xfrm>
              <a:off x="248070"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4"/>
            <p:cNvSpPr>
              <a:spLocks/>
            </p:cNvSpPr>
            <p:nvPr/>
          </p:nvSpPr>
          <p:spPr bwMode="auto">
            <a:xfrm>
              <a:off x="811842"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0"/>
            <p:cNvSpPr>
              <a:spLocks/>
            </p:cNvSpPr>
            <p:nvPr/>
          </p:nvSpPr>
          <p:spPr bwMode="auto">
            <a:xfrm>
              <a:off x="-884354"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1"/>
            <p:cNvSpPr>
              <a:spLocks/>
            </p:cNvSpPr>
            <p:nvPr/>
          </p:nvSpPr>
          <p:spPr bwMode="auto">
            <a:xfrm>
              <a:off x="-318142"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2"/>
            <p:cNvSpPr>
              <a:spLocks/>
            </p:cNvSpPr>
            <p:nvPr/>
          </p:nvSpPr>
          <p:spPr bwMode="auto">
            <a:xfrm>
              <a:off x="811842"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73"/>
            <p:cNvSpPr>
              <a:spLocks/>
            </p:cNvSpPr>
            <p:nvPr/>
          </p:nvSpPr>
          <p:spPr bwMode="auto">
            <a:xfrm>
              <a:off x="1378054"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80"/>
            <p:cNvSpPr>
              <a:spLocks/>
            </p:cNvSpPr>
            <p:nvPr/>
          </p:nvSpPr>
          <p:spPr bwMode="auto">
            <a:xfrm>
              <a:off x="-318142"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81"/>
            <p:cNvSpPr>
              <a:spLocks/>
            </p:cNvSpPr>
            <p:nvPr/>
          </p:nvSpPr>
          <p:spPr bwMode="auto">
            <a:xfrm>
              <a:off x="248070"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82"/>
            <p:cNvSpPr>
              <a:spLocks/>
            </p:cNvSpPr>
            <p:nvPr/>
          </p:nvSpPr>
          <p:spPr bwMode="auto">
            <a:xfrm>
              <a:off x="811842"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83"/>
            <p:cNvSpPr>
              <a:spLocks/>
            </p:cNvSpPr>
            <p:nvPr/>
          </p:nvSpPr>
          <p:spPr bwMode="auto">
            <a:xfrm>
              <a:off x="1378054"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90"/>
            <p:cNvSpPr>
              <a:spLocks/>
            </p:cNvSpPr>
            <p:nvPr/>
          </p:nvSpPr>
          <p:spPr bwMode="auto">
            <a:xfrm>
              <a:off x="-884354"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1"/>
            <p:cNvSpPr>
              <a:spLocks/>
            </p:cNvSpPr>
            <p:nvPr/>
          </p:nvSpPr>
          <p:spPr bwMode="auto">
            <a:xfrm>
              <a:off x="-318142"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92"/>
            <p:cNvSpPr>
              <a:spLocks/>
            </p:cNvSpPr>
            <p:nvPr/>
          </p:nvSpPr>
          <p:spPr bwMode="auto">
            <a:xfrm>
              <a:off x="811842"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0021856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grpSp>
        <p:nvGrpSpPr>
          <p:cNvPr id="2" name="Group 1"/>
          <p:cNvGrpSpPr/>
          <p:nvPr userDrawn="1"/>
        </p:nvGrpSpPr>
        <p:grpSpPr>
          <a:xfrm>
            <a:off x="-884354" y="0"/>
            <a:ext cx="3392391" cy="6858000"/>
            <a:chOff x="-884354" y="0"/>
            <a:chExt cx="3392391" cy="6858000"/>
          </a:xfrm>
        </p:grpSpPr>
        <p:sp>
          <p:nvSpPr>
            <p:cNvPr id="12" name="Freeform 32"/>
            <p:cNvSpPr>
              <a:spLocks/>
            </p:cNvSpPr>
            <p:nvPr/>
          </p:nvSpPr>
          <p:spPr bwMode="auto">
            <a:xfrm>
              <a:off x="-884354"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a:off x="-318142"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4"/>
            <p:cNvSpPr>
              <a:spLocks/>
            </p:cNvSpPr>
            <p:nvPr/>
          </p:nvSpPr>
          <p:spPr bwMode="auto">
            <a:xfrm>
              <a:off x="811842"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5"/>
            <p:cNvSpPr>
              <a:spLocks/>
            </p:cNvSpPr>
            <p:nvPr/>
          </p:nvSpPr>
          <p:spPr bwMode="auto">
            <a:xfrm>
              <a:off x="1378054"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2"/>
            <p:cNvSpPr>
              <a:spLocks/>
            </p:cNvSpPr>
            <p:nvPr/>
          </p:nvSpPr>
          <p:spPr bwMode="auto">
            <a:xfrm>
              <a:off x="-884354"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3"/>
            <p:cNvSpPr>
              <a:spLocks/>
            </p:cNvSpPr>
            <p:nvPr/>
          </p:nvSpPr>
          <p:spPr bwMode="auto">
            <a:xfrm>
              <a:off x="-318142"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4"/>
            <p:cNvSpPr>
              <a:spLocks/>
            </p:cNvSpPr>
            <p:nvPr/>
          </p:nvSpPr>
          <p:spPr bwMode="auto">
            <a:xfrm>
              <a:off x="248070"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5"/>
            <p:cNvSpPr>
              <a:spLocks/>
            </p:cNvSpPr>
            <p:nvPr/>
          </p:nvSpPr>
          <p:spPr bwMode="auto">
            <a:xfrm>
              <a:off x="1378054"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2"/>
            <p:cNvSpPr>
              <a:spLocks/>
            </p:cNvSpPr>
            <p:nvPr/>
          </p:nvSpPr>
          <p:spPr bwMode="auto">
            <a:xfrm>
              <a:off x="-318142"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53"/>
            <p:cNvSpPr>
              <a:spLocks/>
            </p:cNvSpPr>
            <p:nvPr/>
          </p:nvSpPr>
          <p:spPr bwMode="auto">
            <a:xfrm>
              <a:off x="248070"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54"/>
            <p:cNvSpPr>
              <a:spLocks/>
            </p:cNvSpPr>
            <p:nvPr/>
          </p:nvSpPr>
          <p:spPr bwMode="auto">
            <a:xfrm>
              <a:off x="811842"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55"/>
            <p:cNvSpPr>
              <a:spLocks/>
            </p:cNvSpPr>
            <p:nvPr/>
          </p:nvSpPr>
          <p:spPr bwMode="auto">
            <a:xfrm>
              <a:off x="1378054"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2"/>
            <p:cNvSpPr>
              <a:spLocks/>
            </p:cNvSpPr>
            <p:nvPr/>
          </p:nvSpPr>
          <p:spPr bwMode="auto">
            <a:xfrm>
              <a:off x="-884354"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3"/>
            <p:cNvSpPr>
              <a:spLocks/>
            </p:cNvSpPr>
            <p:nvPr/>
          </p:nvSpPr>
          <p:spPr bwMode="auto">
            <a:xfrm>
              <a:off x="248070"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4"/>
            <p:cNvSpPr>
              <a:spLocks/>
            </p:cNvSpPr>
            <p:nvPr/>
          </p:nvSpPr>
          <p:spPr bwMode="auto">
            <a:xfrm>
              <a:off x="811842"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0"/>
            <p:cNvSpPr>
              <a:spLocks/>
            </p:cNvSpPr>
            <p:nvPr/>
          </p:nvSpPr>
          <p:spPr bwMode="auto">
            <a:xfrm>
              <a:off x="-884354"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1"/>
            <p:cNvSpPr>
              <a:spLocks/>
            </p:cNvSpPr>
            <p:nvPr/>
          </p:nvSpPr>
          <p:spPr bwMode="auto">
            <a:xfrm>
              <a:off x="-318142"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2"/>
            <p:cNvSpPr>
              <a:spLocks/>
            </p:cNvSpPr>
            <p:nvPr/>
          </p:nvSpPr>
          <p:spPr bwMode="auto">
            <a:xfrm>
              <a:off x="811842"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73"/>
            <p:cNvSpPr>
              <a:spLocks/>
            </p:cNvSpPr>
            <p:nvPr/>
          </p:nvSpPr>
          <p:spPr bwMode="auto">
            <a:xfrm>
              <a:off x="1378054"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80"/>
            <p:cNvSpPr>
              <a:spLocks/>
            </p:cNvSpPr>
            <p:nvPr/>
          </p:nvSpPr>
          <p:spPr bwMode="auto">
            <a:xfrm>
              <a:off x="-318142"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81"/>
            <p:cNvSpPr>
              <a:spLocks/>
            </p:cNvSpPr>
            <p:nvPr/>
          </p:nvSpPr>
          <p:spPr bwMode="auto">
            <a:xfrm>
              <a:off x="248070"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82"/>
            <p:cNvSpPr>
              <a:spLocks/>
            </p:cNvSpPr>
            <p:nvPr/>
          </p:nvSpPr>
          <p:spPr bwMode="auto">
            <a:xfrm>
              <a:off x="811842"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83"/>
            <p:cNvSpPr>
              <a:spLocks/>
            </p:cNvSpPr>
            <p:nvPr/>
          </p:nvSpPr>
          <p:spPr bwMode="auto">
            <a:xfrm>
              <a:off x="1378054"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90"/>
            <p:cNvSpPr>
              <a:spLocks/>
            </p:cNvSpPr>
            <p:nvPr/>
          </p:nvSpPr>
          <p:spPr bwMode="auto">
            <a:xfrm>
              <a:off x="-884354"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1"/>
            <p:cNvSpPr>
              <a:spLocks/>
            </p:cNvSpPr>
            <p:nvPr/>
          </p:nvSpPr>
          <p:spPr bwMode="auto">
            <a:xfrm>
              <a:off x="-318142"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92"/>
            <p:cNvSpPr>
              <a:spLocks/>
            </p:cNvSpPr>
            <p:nvPr/>
          </p:nvSpPr>
          <p:spPr bwMode="auto">
            <a:xfrm>
              <a:off x="811842"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3714611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59231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79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28200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68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29113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Layout">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p:nvPr>
        </p:nvSpPr>
        <p:spPr>
          <a:xfrm>
            <a:off x="1165665" y="2084177"/>
            <a:ext cx="9860672" cy="899665"/>
          </a:xfrm>
        </p:spPr>
        <p:txBody>
          <a:bodyPr/>
          <a:lstStyle>
            <a:lvl1pPr>
              <a:defRPr sz="5877" baseline="0"/>
            </a:lvl1pPr>
          </a:lstStyle>
          <a:p>
            <a:r>
              <a:rPr lang="en-US"/>
              <a:t>Click to edit Master title style</a:t>
            </a:r>
          </a:p>
        </p:txBody>
      </p:sp>
    </p:spTree>
    <p:extLst>
      <p:ext uri="{BB962C8B-B14F-4D97-AF65-F5344CB8AC3E}">
        <p14:creationId xmlns:p14="http://schemas.microsoft.com/office/powerpoint/2010/main" val="215289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37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 name="Picture Placeholder 2"/>
          <p:cNvSpPr>
            <a:spLocks noGrp="1"/>
          </p:cNvSpPr>
          <p:nvPr>
            <p:ph type="pic" sz="quarter" idx="13"/>
          </p:nvPr>
        </p:nvSpPr>
        <p:spPr>
          <a:xfrm>
            <a:off x="6257925" y="1574800"/>
            <a:ext cx="6345238" cy="4759325"/>
          </a:xfrm>
        </p:spPr>
        <p:txBody>
          <a:bodyPr/>
          <a:lstStyle/>
          <a:p>
            <a:endParaRPr lang="id-ID"/>
          </a:p>
        </p:txBody>
      </p:sp>
    </p:spTree>
    <p:extLst>
      <p:ext uri="{BB962C8B-B14F-4D97-AF65-F5344CB8AC3E}">
        <p14:creationId xmlns:p14="http://schemas.microsoft.com/office/powerpoint/2010/main" val="4555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58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 name="Picture Placeholder 2"/>
          <p:cNvSpPr>
            <a:spLocks noGrp="1"/>
          </p:cNvSpPr>
          <p:nvPr>
            <p:ph type="pic" sz="quarter" idx="13"/>
          </p:nvPr>
        </p:nvSpPr>
        <p:spPr>
          <a:xfrm>
            <a:off x="6257925" y="1574800"/>
            <a:ext cx="6345238" cy="4759325"/>
          </a:xfrm>
        </p:spPr>
        <p:txBody>
          <a:bodyPr/>
          <a:lstStyle/>
          <a:p>
            <a:endParaRPr lang="id-ID"/>
          </a:p>
        </p:txBody>
      </p:sp>
    </p:spTree>
    <p:extLst>
      <p:ext uri="{BB962C8B-B14F-4D97-AF65-F5344CB8AC3E}">
        <p14:creationId xmlns:p14="http://schemas.microsoft.com/office/powerpoint/2010/main" val="174284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 name="Picture Placeholder 2"/>
          <p:cNvSpPr>
            <a:spLocks noGrp="1"/>
          </p:cNvSpPr>
          <p:nvPr>
            <p:ph type="pic" sz="quarter" idx="13"/>
          </p:nvPr>
        </p:nvSpPr>
        <p:spPr>
          <a:xfrm>
            <a:off x="1160552" y="1130178"/>
            <a:ext cx="2497138" cy="2497137"/>
          </a:xfrm>
          <a:prstGeom prst="ellipse">
            <a:avLst/>
          </a:prstGeom>
        </p:spPr>
        <p:txBody>
          <a:bodyPr/>
          <a:lstStyle/>
          <a:p>
            <a:endParaRPr lang="id-ID"/>
          </a:p>
        </p:txBody>
      </p:sp>
    </p:spTree>
    <p:extLst>
      <p:ext uri="{BB962C8B-B14F-4D97-AF65-F5344CB8AC3E}">
        <p14:creationId xmlns:p14="http://schemas.microsoft.com/office/powerpoint/2010/main" val="236539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28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a:off x="-817510" y="0"/>
            <a:ext cx="6218569" cy="6858000"/>
            <a:chOff x="5973431" y="0"/>
            <a:chExt cx="6218569" cy="6858000"/>
          </a:xfrm>
        </p:grpSpPr>
        <p:sp>
          <p:nvSpPr>
            <p:cNvPr id="37"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 name="Picture Placeholder 3"/>
          <p:cNvSpPr>
            <a:spLocks noGrp="1"/>
          </p:cNvSpPr>
          <p:nvPr>
            <p:ph type="pic" sz="quarter" idx="13"/>
          </p:nvPr>
        </p:nvSpPr>
        <p:spPr>
          <a:xfrm>
            <a:off x="7602537" y="2936005"/>
            <a:ext cx="2640797" cy="2640798"/>
          </a:xfrm>
          <a:prstGeom prst="diamond">
            <a:avLst/>
          </a:prstGeom>
        </p:spPr>
        <p:txBody>
          <a:bodyPr>
            <a:normAutofit/>
          </a:bodyPr>
          <a:lstStyle>
            <a:lvl1pPr>
              <a:defRPr sz="1400"/>
            </a:lvl1pPr>
          </a:lstStyle>
          <a:p>
            <a:endParaRPr lang="id-ID"/>
          </a:p>
        </p:txBody>
      </p:sp>
      <p:sp>
        <p:nvSpPr>
          <p:cNvPr id="63" name="Picture Placeholder 3"/>
          <p:cNvSpPr>
            <a:spLocks noGrp="1"/>
          </p:cNvSpPr>
          <p:nvPr>
            <p:ph type="pic" sz="quarter" idx="14"/>
          </p:nvPr>
        </p:nvSpPr>
        <p:spPr>
          <a:xfrm>
            <a:off x="9359758" y="4331920"/>
            <a:ext cx="1924732" cy="1924733"/>
          </a:xfrm>
          <a:prstGeom prst="diamond">
            <a:avLst/>
          </a:prstGeom>
        </p:spPr>
        <p:txBody>
          <a:bodyPr>
            <a:normAutofit/>
          </a:bodyPr>
          <a:lstStyle>
            <a:lvl1pPr>
              <a:defRPr sz="1400"/>
            </a:lvl1pPr>
          </a:lstStyle>
          <a:p>
            <a:endParaRPr lang="id-ID"/>
          </a:p>
        </p:txBody>
      </p:sp>
      <p:sp>
        <p:nvSpPr>
          <p:cNvPr id="70" name="Picture Placeholder 3"/>
          <p:cNvSpPr>
            <a:spLocks noGrp="1"/>
          </p:cNvSpPr>
          <p:nvPr>
            <p:ph type="pic" sz="quarter" idx="15"/>
          </p:nvPr>
        </p:nvSpPr>
        <p:spPr>
          <a:xfrm>
            <a:off x="6556416" y="4331920"/>
            <a:ext cx="1924732" cy="1924733"/>
          </a:xfrm>
          <a:prstGeom prst="diamond">
            <a:avLst/>
          </a:prstGeom>
        </p:spPr>
        <p:txBody>
          <a:bodyPr>
            <a:normAutofit/>
          </a:bodyPr>
          <a:lstStyle>
            <a:lvl1pPr>
              <a:defRPr sz="1400"/>
            </a:lvl1pPr>
          </a:lstStyle>
          <a:p>
            <a:endParaRPr lang="id-ID"/>
          </a:p>
        </p:txBody>
      </p:sp>
      <p:sp>
        <p:nvSpPr>
          <p:cNvPr id="71" name="Picture Placeholder 3"/>
          <p:cNvSpPr>
            <a:spLocks noGrp="1"/>
          </p:cNvSpPr>
          <p:nvPr>
            <p:ph type="pic" sz="quarter" idx="16"/>
          </p:nvPr>
        </p:nvSpPr>
        <p:spPr>
          <a:xfrm>
            <a:off x="9010227" y="1794782"/>
            <a:ext cx="2159156" cy="2159157"/>
          </a:xfrm>
          <a:prstGeom prst="diamond">
            <a:avLst/>
          </a:prstGeom>
        </p:spPr>
        <p:txBody>
          <a:bodyPr>
            <a:normAutofit/>
          </a:bodyPr>
          <a:lstStyle>
            <a:lvl1pPr>
              <a:defRPr sz="1400"/>
            </a:lvl1pPr>
          </a:lstStyle>
          <a:p>
            <a:endParaRPr lang="id-ID"/>
          </a:p>
        </p:txBody>
      </p:sp>
      <p:sp>
        <p:nvSpPr>
          <p:cNvPr id="72" name="Picture Placeholder 3"/>
          <p:cNvSpPr>
            <a:spLocks noGrp="1"/>
          </p:cNvSpPr>
          <p:nvPr>
            <p:ph type="pic" sz="quarter" idx="17"/>
          </p:nvPr>
        </p:nvSpPr>
        <p:spPr>
          <a:xfrm>
            <a:off x="6238514" y="1563874"/>
            <a:ext cx="2595547" cy="2595548"/>
          </a:xfrm>
          <a:prstGeom prst="diamond">
            <a:avLst/>
          </a:prstGeom>
        </p:spPr>
        <p:txBody>
          <a:bodyPr>
            <a:normAutofit/>
          </a:bodyPr>
          <a:lstStyle>
            <a:lvl1pPr>
              <a:defRPr sz="1400"/>
            </a:lvl1pPr>
          </a:lstStyle>
          <a:p>
            <a:endParaRPr lang="id-ID"/>
          </a:p>
        </p:txBody>
      </p:sp>
      <p:sp>
        <p:nvSpPr>
          <p:cNvPr id="79" name="Picture Placeholder 3"/>
          <p:cNvSpPr>
            <a:spLocks noGrp="1"/>
          </p:cNvSpPr>
          <p:nvPr>
            <p:ph type="pic" sz="quarter" idx="18"/>
          </p:nvPr>
        </p:nvSpPr>
        <p:spPr>
          <a:xfrm>
            <a:off x="7966039" y="889723"/>
            <a:ext cx="1924874" cy="1924875"/>
          </a:xfrm>
          <a:prstGeom prst="diamond">
            <a:avLst/>
          </a:prstGeom>
        </p:spPr>
        <p:txBody>
          <a:bodyPr>
            <a:normAutofit/>
          </a:bodyPr>
          <a:lstStyle>
            <a:lvl1pPr>
              <a:defRPr sz="1400"/>
            </a:lvl1pPr>
          </a:lstStyle>
          <a:p>
            <a:endParaRPr lang="id-ID"/>
          </a:p>
        </p:txBody>
      </p:sp>
    </p:spTree>
    <p:extLst>
      <p:ext uri="{BB962C8B-B14F-4D97-AF65-F5344CB8AC3E}">
        <p14:creationId xmlns:p14="http://schemas.microsoft.com/office/powerpoint/2010/main" val="331295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grpSp>
        <p:nvGrpSpPr>
          <p:cNvPr id="3" name="Group 2"/>
          <p:cNvGrpSpPr/>
          <p:nvPr userDrawn="1"/>
        </p:nvGrpSpPr>
        <p:grpSpPr>
          <a:xfrm>
            <a:off x="-2" y="-1069030"/>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48159" y="545146"/>
            <a:ext cx="648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23384733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76_Custom Layout">
    <p:spTree>
      <p:nvGrpSpPr>
        <p:cNvPr id="1" name=""/>
        <p:cNvGrpSpPr/>
        <p:nvPr/>
      </p:nvGrpSpPr>
      <p:grpSpPr>
        <a:xfrm>
          <a:off x="0" y="0"/>
          <a:ext cx="0" cy="0"/>
          <a:chOff x="0" y="0"/>
          <a:chExt cx="0" cy="0"/>
        </a:xfrm>
      </p:grpSpPr>
      <p:grpSp>
        <p:nvGrpSpPr>
          <p:cNvPr id="3" name="Group 2"/>
          <p:cNvGrpSpPr/>
          <p:nvPr userDrawn="1"/>
        </p:nvGrpSpPr>
        <p:grpSpPr>
          <a:xfrm>
            <a:off x="-2" y="-1069030"/>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48159" y="545146"/>
            <a:ext cx="648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87" name="Picture Placeholder 11"/>
          <p:cNvSpPr>
            <a:spLocks noGrp="1"/>
          </p:cNvSpPr>
          <p:nvPr>
            <p:ph type="pic" sz="quarter" idx="13"/>
          </p:nvPr>
        </p:nvSpPr>
        <p:spPr>
          <a:xfrm>
            <a:off x="1058608" y="1953115"/>
            <a:ext cx="2880000" cy="2160000"/>
          </a:xfrm>
        </p:spPr>
        <p:txBody>
          <a:bodyPr/>
          <a:lstStyle/>
          <a:p>
            <a:endParaRPr lang="id-ID"/>
          </a:p>
        </p:txBody>
      </p:sp>
      <p:sp>
        <p:nvSpPr>
          <p:cNvPr id="88" name="Picture Placeholder 11"/>
          <p:cNvSpPr>
            <a:spLocks noGrp="1"/>
          </p:cNvSpPr>
          <p:nvPr>
            <p:ph type="pic" sz="quarter" idx="14"/>
          </p:nvPr>
        </p:nvSpPr>
        <p:spPr>
          <a:xfrm>
            <a:off x="4652255" y="1976097"/>
            <a:ext cx="2880000" cy="2160000"/>
          </a:xfrm>
        </p:spPr>
        <p:txBody>
          <a:bodyPr/>
          <a:lstStyle/>
          <a:p>
            <a:endParaRPr lang="id-ID"/>
          </a:p>
        </p:txBody>
      </p:sp>
      <p:sp>
        <p:nvSpPr>
          <p:cNvPr id="89" name="Picture Placeholder 11"/>
          <p:cNvSpPr>
            <a:spLocks noGrp="1"/>
          </p:cNvSpPr>
          <p:nvPr>
            <p:ph type="pic" sz="quarter" idx="15"/>
          </p:nvPr>
        </p:nvSpPr>
        <p:spPr>
          <a:xfrm>
            <a:off x="8283830" y="1976097"/>
            <a:ext cx="2880000" cy="2160000"/>
          </a:xfrm>
        </p:spPr>
        <p:txBody>
          <a:bodyPr/>
          <a:lstStyle/>
          <a:p>
            <a:endParaRPr lang="id-ID"/>
          </a:p>
        </p:txBody>
      </p:sp>
    </p:spTree>
    <p:extLst>
      <p:ext uri="{BB962C8B-B14F-4D97-AF65-F5344CB8AC3E}">
        <p14:creationId xmlns:p14="http://schemas.microsoft.com/office/powerpoint/2010/main" val="5852955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48_Custom Layout">
    <p:spTree>
      <p:nvGrpSpPr>
        <p:cNvPr id="1" name=""/>
        <p:cNvGrpSpPr/>
        <p:nvPr/>
      </p:nvGrpSpPr>
      <p:grpSpPr>
        <a:xfrm>
          <a:off x="0" y="0"/>
          <a:ext cx="0" cy="0"/>
          <a:chOff x="0" y="0"/>
          <a:chExt cx="0" cy="0"/>
        </a:xfrm>
      </p:grpSpPr>
      <p:grpSp>
        <p:nvGrpSpPr>
          <p:cNvPr id="3" name="Group 2"/>
          <p:cNvGrpSpPr/>
          <p:nvPr userDrawn="1"/>
        </p:nvGrpSpPr>
        <p:grpSpPr>
          <a:xfrm>
            <a:off x="-2" y="-205430"/>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48159" y="545146"/>
            <a:ext cx="648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78989807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70_Custom Layout">
    <p:spTree>
      <p:nvGrpSpPr>
        <p:cNvPr id="1" name=""/>
        <p:cNvGrpSpPr/>
        <p:nvPr/>
      </p:nvGrpSpPr>
      <p:grpSpPr>
        <a:xfrm>
          <a:off x="0" y="0"/>
          <a:ext cx="0" cy="0"/>
          <a:chOff x="0" y="0"/>
          <a:chExt cx="0" cy="0"/>
        </a:xfrm>
      </p:grpSpPr>
      <p:grpSp>
        <p:nvGrpSpPr>
          <p:cNvPr id="3" name="Group 2"/>
          <p:cNvGrpSpPr/>
          <p:nvPr userDrawn="1"/>
        </p:nvGrpSpPr>
        <p:grpSpPr>
          <a:xfrm>
            <a:off x="-2" y="-205430"/>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48159" y="545146"/>
            <a:ext cx="648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8031879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39_Custom Layout">
    <p:spTree>
      <p:nvGrpSpPr>
        <p:cNvPr id="1" name=""/>
        <p:cNvGrpSpPr/>
        <p:nvPr/>
      </p:nvGrpSpPr>
      <p:grpSpPr>
        <a:xfrm>
          <a:off x="0" y="0"/>
          <a:ext cx="0" cy="0"/>
          <a:chOff x="0" y="0"/>
          <a:chExt cx="0" cy="0"/>
        </a:xfrm>
      </p:grpSpPr>
      <p:grpSp>
        <p:nvGrpSpPr>
          <p:cNvPr id="3" name="Group 2"/>
          <p:cNvGrpSpPr/>
          <p:nvPr userDrawn="1"/>
        </p:nvGrpSpPr>
        <p:grpSpPr>
          <a:xfrm>
            <a:off x="0" y="3436869"/>
            <a:ext cx="12732450" cy="4523593"/>
            <a:chOff x="-2" y="-1069030"/>
            <a:chExt cx="12732450" cy="4523593"/>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86259" y="545146"/>
            <a:ext cx="472620"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7739200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77_Custom Layout">
    <p:spTree>
      <p:nvGrpSpPr>
        <p:cNvPr id="1" name=""/>
        <p:cNvGrpSpPr/>
        <p:nvPr/>
      </p:nvGrpSpPr>
      <p:grpSpPr>
        <a:xfrm>
          <a:off x="0" y="0"/>
          <a:ext cx="0" cy="0"/>
          <a:chOff x="0" y="0"/>
          <a:chExt cx="0" cy="0"/>
        </a:xfrm>
      </p:grpSpPr>
      <p:grpSp>
        <p:nvGrpSpPr>
          <p:cNvPr id="3" name="Group 2"/>
          <p:cNvGrpSpPr/>
          <p:nvPr userDrawn="1"/>
        </p:nvGrpSpPr>
        <p:grpSpPr>
          <a:xfrm>
            <a:off x="0" y="3030469"/>
            <a:ext cx="12732450" cy="4523593"/>
            <a:chOff x="-2" y="-1069030"/>
            <a:chExt cx="12732450" cy="4523593"/>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86259" y="545146"/>
            <a:ext cx="472620"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78" name="Picture Placeholder 5"/>
          <p:cNvSpPr>
            <a:spLocks noGrp="1"/>
          </p:cNvSpPr>
          <p:nvPr>
            <p:ph type="pic" sz="quarter" idx="13"/>
          </p:nvPr>
        </p:nvSpPr>
        <p:spPr>
          <a:xfrm>
            <a:off x="1426166" y="1800710"/>
            <a:ext cx="2160000" cy="2160000"/>
          </a:xfrm>
          <a:prstGeom prst="ellipse">
            <a:avLst/>
          </a:prstGeom>
        </p:spPr>
      </p:sp>
      <p:sp>
        <p:nvSpPr>
          <p:cNvPr id="80" name="Picture Placeholder 6"/>
          <p:cNvSpPr>
            <a:spLocks noGrp="1"/>
          </p:cNvSpPr>
          <p:nvPr>
            <p:ph type="pic" sz="quarter" idx="14"/>
          </p:nvPr>
        </p:nvSpPr>
        <p:spPr>
          <a:xfrm>
            <a:off x="5019813" y="1823692"/>
            <a:ext cx="2160000" cy="2160000"/>
          </a:xfrm>
          <a:prstGeom prst="ellipse">
            <a:avLst/>
          </a:prstGeom>
        </p:spPr>
      </p:sp>
      <p:sp>
        <p:nvSpPr>
          <p:cNvPr id="81" name="Picture Placeholder 7"/>
          <p:cNvSpPr>
            <a:spLocks noGrp="1"/>
          </p:cNvSpPr>
          <p:nvPr>
            <p:ph type="pic" sz="quarter" idx="15"/>
          </p:nvPr>
        </p:nvSpPr>
        <p:spPr>
          <a:xfrm>
            <a:off x="8651388" y="1823692"/>
            <a:ext cx="2160000" cy="2160000"/>
          </a:xfrm>
          <a:prstGeom prst="ellipse">
            <a:avLst/>
          </a:prstGeom>
        </p:spPr>
      </p:sp>
    </p:spTree>
    <p:extLst>
      <p:ext uri="{BB962C8B-B14F-4D97-AF65-F5344CB8AC3E}">
        <p14:creationId xmlns:p14="http://schemas.microsoft.com/office/powerpoint/2010/main" val="3987022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dea &amp; 3 Points">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360"/>
          </a:xfrm>
        </p:spPr>
        <p:txBody>
          <a:bodyPr/>
          <a:lstStyle>
            <a:lvl1pPr marL="0" indent="0">
              <a:buNone/>
              <a:defRPr sz="5289">
                <a:gradFill>
                  <a:gsLst>
                    <a:gs pos="1250">
                      <a:srgbClr val="FFFFFF"/>
                    </a:gs>
                    <a:gs pos="99000">
                      <a:srgbClr val="FFFFFF"/>
                    </a:gs>
                  </a:gsLst>
                  <a:lin ang="5400000" scaled="0"/>
                </a:gradFill>
              </a:defRPr>
            </a:lvl1pPr>
            <a:lvl2pPr marL="0" indent="0">
              <a:buFontTx/>
              <a:buNone/>
              <a:defRPr sz="1959"/>
            </a:lvl2pPr>
            <a:lvl3pPr marL="223899" indent="0">
              <a:buNone/>
              <a:defRPr/>
            </a:lvl3pPr>
            <a:lvl4pPr marL="447794" indent="0">
              <a:buNone/>
              <a:defRPr/>
            </a:lvl4pPr>
            <a:lvl5pPr marL="671693" indent="0">
              <a:buNone/>
              <a:defRPr/>
            </a:lvl5pPr>
          </a:lstStyle>
          <a:p>
            <a:pPr lvl="0"/>
            <a:r>
              <a:rPr lang="en-US"/>
              <a:t>Click to edit Master text styles</a:t>
            </a:r>
          </a:p>
        </p:txBody>
      </p:sp>
      <p:sp>
        <p:nvSpPr>
          <p:cNvPr id="4" name="Title 1"/>
          <p:cNvSpPr>
            <a:spLocks noGrp="1"/>
          </p:cNvSpPr>
          <p:nvPr>
            <p:ph type="title"/>
          </p:nvPr>
        </p:nvSpPr>
        <p:spPr>
          <a:xfrm>
            <a:off x="277023" y="1187625"/>
            <a:ext cx="11655840" cy="899665"/>
          </a:xfrm>
        </p:spPr>
        <p:txBody>
          <a:bodyPr/>
          <a:lstStyle>
            <a:lvl1pPr>
              <a:defRPr sz="7051" baseline="0"/>
            </a:lvl1pPr>
          </a:lstStyle>
          <a:p>
            <a:r>
              <a:rPr lang="en-US"/>
              <a:t>Click to edit Master title style</a:t>
            </a:r>
          </a:p>
        </p:txBody>
      </p:sp>
    </p:spTree>
    <p:extLst>
      <p:ext uri="{BB962C8B-B14F-4D97-AF65-F5344CB8AC3E}">
        <p14:creationId xmlns:p14="http://schemas.microsoft.com/office/powerpoint/2010/main" val="2764613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61_Custom Layout">
    <p:spTree>
      <p:nvGrpSpPr>
        <p:cNvPr id="1" name=""/>
        <p:cNvGrpSpPr/>
        <p:nvPr/>
      </p:nvGrpSpPr>
      <p:grpSpPr>
        <a:xfrm>
          <a:off x="0" y="0"/>
          <a:ext cx="0" cy="0"/>
          <a:chOff x="0" y="0"/>
          <a:chExt cx="0" cy="0"/>
        </a:xfrm>
      </p:grpSpPr>
      <p:grpSp>
        <p:nvGrpSpPr>
          <p:cNvPr id="3" name="Group 2"/>
          <p:cNvGrpSpPr/>
          <p:nvPr userDrawn="1"/>
        </p:nvGrpSpPr>
        <p:grpSpPr>
          <a:xfrm>
            <a:off x="0" y="3436869"/>
            <a:ext cx="12732450" cy="4523593"/>
            <a:chOff x="-2" y="-1069030"/>
            <a:chExt cx="12732450" cy="4523593"/>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86259" y="545146"/>
            <a:ext cx="472620"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6853380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grpSp>
        <p:nvGrpSpPr>
          <p:cNvPr id="3" name="Group 2"/>
          <p:cNvGrpSpPr/>
          <p:nvPr userDrawn="1"/>
        </p:nvGrpSpPr>
        <p:grpSpPr>
          <a:xfrm>
            <a:off x="-2" y="-432422"/>
            <a:ext cx="12732450" cy="5088586"/>
            <a:chOff x="-2" y="-1069030"/>
            <a:chExt cx="12732450" cy="5088586"/>
          </a:xfrm>
        </p:grpSpPr>
        <p:sp>
          <p:nvSpPr>
            <p:cNvPr id="169" name="Freeform 40"/>
            <p:cNvSpPr>
              <a:spLocks/>
            </p:cNvSpPr>
            <p:nvPr userDrawn="1"/>
          </p:nvSpPr>
          <p:spPr bwMode="auto">
            <a:xfrm rot="5400000">
              <a:off x="11678122" y="13783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50"/>
            <p:cNvSpPr>
              <a:spLocks/>
            </p:cNvSpPr>
            <p:nvPr userDrawn="1"/>
          </p:nvSpPr>
          <p:spPr bwMode="auto">
            <a:xfrm rot="5400000">
              <a:off x="10699455" y="13783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30"/>
            <p:cNvSpPr>
              <a:spLocks/>
            </p:cNvSpPr>
            <p:nvPr/>
          </p:nvSpPr>
          <p:spPr bwMode="auto">
            <a:xfrm rot="5400000">
              <a:off x="5802452"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31"/>
            <p:cNvSpPr>
              <a:spLocks/>
            </p:cNvSpPr>
            <p:nvPr/>
          </p:nvSpPr>
          <p:spPr bwMode="auto">
            <a:xfrm rot="5400000">
              <a:off x="5803673"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32"/>
            <p:cNvSpPr>
              <a:spLocks/>
            </p:cNvSpPr>
            <p:nvPr/>
          </p:nvSpPr>
          <p:spPr bwMode="auto">
            <a:xfrm rot="5400000">
              <a:off x="5802452"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33"/>
            <p:cNvSpPr>
              <a:spLocks/>
            </p:cNvSpPr>
            <p:nvPr/>
          </p:nvSpPr>
          <p:spPr bwMode="auto">
            <a:xfrm rot="5400000">
              <a:off x="5803673"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34"/>
            <p:cNvSpPr>
              <a:spLocks/>
            </p:cNvSpPr>
            <p:nvPr/>
          </p:nvSpPr>
          <p:spPr bwMode="auto">
            <a:xfrm rot="5400000">
              <a:off x="5804893" y="2397797"/>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35"/>
            <p:cNvSpPr>
              <a:spLocks/>
            </p:cNvSpPr>
            <p:nvPr/>
          </p:nvSpPr>
          <p:spPr bwMode="auto">
            <a:xfrm rot="5400000">
              <a:off x="5803673" y="296523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39"/>
            <p:cNvSpPr>
              <a:spLocks/>
            </p:cNvSpPr>
            <p:nvPr/>
          </p:nvSpPr>
          <p:spPr bwMode="auto">
            <a:xfrm rot="5400000">
              <a:off x="4821343" y="-99215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40"/>
            <p:cNvSpPr>
              <a:spLocks/>
            </p:cNvSpPr>
            <p:nvPr/>
          </p:nvSpPr>
          <p:spPr bwMode="auto">
            <a:xfrm rot="5400000">
              <a:off x="4825004" y="-4271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41"/>
            <p:cNvSpPr>
              <a:spLocks/>
            </p:cNvSpPr>
            <p:nvPr/>
          </p:nvSpPr>
          <p:spPr bwMode="auto">
            <a:xfrm rot="5400000">
              <a:off x="4822564"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42"/>
            <p:cNvSpPr>
              <a:spLocks/>
            </p:cNvSpPr>
            <p:nvPr/>
          </p:nvSpPr>
          <p:spPr bwMode="auto">
            <a:xfrm rot="5400000">
              <a:off x="4823783" y="70404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3"/>
            <p:cNvSpPr>
              <a:spLocks/>
            </p:cNvSpPr>
            <p:nvPr/>
          </p:nvSpPr>
          <p:spPr bwMode="auto">
            <a:xfrm rot="5400000">
              <a:off x="4822564"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44"/>
            <p:cNvSpPr>
              <a:spLocks/>
            </p:cNvSpPr>
            <p:nvPr/>
          </p:nvSpPr>
          <p:spPr bwMode="auto">
            <a:xfrm rot="5400000">
              <a:off x="4825004" y="183524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45"/>
            <p:cNvSpPr>
              <a:spLocks/>
            </p:cNvSpPr>
            <p:nvPr/>
          </p:nvSpPr>
          <p:spPr bwMode="auto">
            <a:xfrm rot="5400000">
              <a:off x="4825004"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49"/>
            <p:cNvSpPr>
              <a:spLocks/>
            </p:cNvSpPr>
            <p:nvPr/>
          </p:nvSpPr>
          <p:spPr bwMode="auto">
            <a:xfrm rot="5400000">
              <a:off x="3845116" y="-992153"/>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0"/>
            <p:cNvSpPr>
              <a:spLocks/>
            </p:cNvSpPr>
            <p:nvPr/>
          </p:nvSpPr>
          <p:spPr bwMode="auto">
            <a:xfrm rot="5400000">
              <a:off x="3846337" y="-4271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51"/>
            <p:cNvSpPr>
              <a:spLocks/>
            </p:cNvSpPr>
            <p:nvPr/>
          </p:nvSpPr>
          <p:spPr bwMode="auto">
            <a:xfrm rot="5400000">
              <a:off x="3846337"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52"/>
            <p:cNvSpPr>
              <a:spLocks/>
            </p:cNvSpPr>
            <p:nvPr/>
          </p:nvSpPr>
          <p:spPr bwMode="auto">
            <a:xfrm rot="5400000">
              <a:off x="3846337" y="1269033"/>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53"/>
            <p:cNvSpPr>
              <a:spLocks/>
            </p:cNvSpPr>
            <p:nvPr/>
          </p:nvSpPr>
          <p:spPr bwMode="auto">
            <a:xfrm rot="5400000">
              <a:off x="3846337" y="183524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54"/>
            <p:cNvSpPr>
              <a:spLocks/>
            </p:cNvSpPr>
            <p:nvPr/>
          </p:nvSpPr>
          <p:spPr bwMode="auto">
            <a:xfrm rot="5400000">
              <a:off x="3847557"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55"/>
            <p:cNvSpPr>
              <a:spLocks/>
            </p:cNvSpPr>
            <p:nvPr/>
          </p:nvSpPr>
          <p:spPr bwMode="auto">
            <a:xfrm rot="5400000">
              <a:off x="3846337" y="2965229"/>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0"/>
            <p:cNvSpPr>
              <a:spLocks/>
            </p:cNvSpPr>
            <p:nvPr/>
          </p:nvSpPr>
          <p:spPr bwMode="auto">
            <a:xfrm rot="5400000">
              <a:off x="2865227" y="-993372"/>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1"/>
            <p:cNvSpPr>
              <a:spLocks/>
            </p:cNvSpPr>
            <p:nvPr/>
          </p:nvSpPr>
          <p:spPr bwMode="auto">
            <a:xfrm rot="5400000">
              <a:off x="2866448" y="137832"/>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62"/>
            <p:cNvSpPr>
              <a:spLocks/>
            </p:cNvSpPr>
            <p:nvPr/>
          </p:nvSpPr>
          <p:spPr bwMode="auto">
            <a:xfrm rot="5400000">
              <a:off x="2865227" y="702822"/>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63"/>
            <p:cNvSpPr>
              <a:spLocks/>
            </p:cNvSpPr>
            <p:nvPr/>
          </p:nvSpPr>
          <p:spPr bwMode="auto">
            <a:xfrm rot="5400000">
              <a:off x="2866448" y="183402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64"/>
            <p:cNvSpPr>
              <a:spLocks/>
            </p:cNvSpPr>
            <p:nvPr/>
          </p:nvSpPr>
          <p:spPr bwMode="auto">
            <a:xfrm rot="5400000">
              <a:off x="2867668" y="2396578"/>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67"/>
            <p:cNvSpPr>
              <a:spLocks/>
            </p:cNvSpPr>
            <p:nvPr/>
          </p:nvSpPr>
          <p:spPr bwMode="auto">
            <a:xfrm rot="5400000">
              <a:off x="1882898" y="-994593"/>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68"/>
            <p:cNvSpPr>
              <a:spLocks/>
            </p:cNvSpPr>
            <p:nvPr/>
          </p:nvSpPr>
          <p:spPr bwMode="auto">
            <a:xfrm rot="5400000">
              <a:off x="1884118" y="-429601"/>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69"/>
            <p:cNvSpPr>
              <a:spLocks/>
            </p:cNvSpPr>
            <p:nvPr/>
          </p:nvSpPr>
          <p:spPr bwMode="auto">
            <a:xfrm rot="5400000">
              <a:off x="1884118" y="136611"/>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70"/>
            <p:cNvSpPr>
              <a:spLocks/>
            </p:cNvSpPr>
            <p:nvPr/>
          </p:nvSpPr>
          <p:spPr bwMode="auto">
            <a:xfrm rot="5400000">
              <a:off x="1882898" y="701602"/>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71"/>
            <p:cNvSpPr>
              <a:spLocks/>
            </p:cNvSpPr>
            <p:nvPr/>
          </p:nvSpPr>
          <p:spPr bwMode="auto">
            <a:xfrm rot="5400000">
              <a:off x="1884118" y="1266593"/>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72"/>
            <p:cNvSpPr>
              <a:spLocks/>
            </p:cNvSpPr>
            <p:nvPr/>
          </p:nvSpPr>
          <p:spPr bwMode="auto">
            <a:xfrm rot="5400000">
              <a:off x="1885338" y="2395357"/>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73"/>
            <p:cNvSpPr>
              <a:spLocks/>
            </p:cNvSpPr>
            <p:nvPr/>
          </p:nvSpPr>
          <p:spPr bwMode="auto">
            <a:xfrm rot="5400000">
              <a:off x="1884118" y="2962789"/>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78"/>
            <p:cNvSpPr>
              <a:spLocks/>
            </p:cNvSpPr>
            <p:nvPr/>
          </p:nvSpPr>
          <p:spPr bwMode="auto">
            <a:xfrm rot="5400000">
              <a:off x="903011" y="-42716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79"/>
            <p:cNvSpPr>
              <a:spLocks/>
            </p:cNvSpPr>
            <p:nvPr/>
          </p:nvSpPr>
          <p:spPr bwMode="auto">
            <a:xfrm rot="5400000">
              <a:off x="903011" y="13905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80"/>
            <p:cNvSpPr>
              <a:spLocks/>
            </p:cNvSpPr>
            <p:nvPr/>
          </p:nvSpPr>
          <p:spPr bwMode="auto">
            <a:xfrm rot="5400000">
              <a:off x="903011" y="1269034"/>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81"/>
            <p:cNvSpPr>
              <a:spLocks/>
            </p:cNvSpPr>
            <p:nvPr/>
          </p:nvSpPr>
          <p:spPr bwMode="auto">
            <a:xfrm rot="5400000">
              <a:off x="903011" y="183524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82"/>
            <p:cNvSpPr>
              <a:spLocks/>
            </p:cNvSpPr>
            <p:nvPr/>
          </p:nvSpPr>
          <p:spPr bwMode="auto">
            <a:xfrm rot="5400000">
              <a:off x="904231" y="2397798"/>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83"/>
            <p:cNvSpPr>
              <a:spLocks/>
            </p:cNvSpPr>
            <p:nvPr/>
          </p:nvSpPr>
          <p:spPr bwMode="auto">
            <a:xfrm rot="5400000">
              <a:off x="903011" y="2965230"/>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87"/>
            <p:cNvSpPr>
              <a:spLocks/>
            </p:cNvSpPr>
            <p:nvPr userDrawn="1"/>
          </p:nvSpPr>
          <p:spPr bwMode="auto">
            <a:xfrm rot="5400000">
              <a:off x="-76879" y="-99215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88"/>
            <p:cNvSpPr>
              <a:spLocks/>
            </p:cNvSpPr>
            <p:nvPr/>
          </p:nvSpPr>
          <p:spPr bwMode="auto">
            <a:xfrm rot="5400000">
              <a:off x="-75658" y="-42716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89"/>
            <p:cNvSpPr>
              <a:spLocks/>
            </p:cNvSpPr>
            <p:nvPr/>
          </p:nvSpPr>
          <p:spPr bwMode="auto">
            <a:xfrm rot="5400000">
              <a:off x="-75658" y="13905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90"/>
            <p:cNvSpPr>
              <a:spLocks/>
            </p:cNvSpPr>
            <p:nvPr/>
          </p:nvSpPr>
          <p:spPr bwMode="auto">
            <a:xfrm rot="5400000">
              <a:off x="-76879" y="70404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91"/>
            <p:cNvSpPr>
              <a:spLocks/>
            </p:cNvSpPr>
            <p:nvPr/>
          </p:nvSpPr>
          <p:spPr bwMode="auto">
            <a:xfrm rot="5400000">
              <a:off x="-75658" y="126903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92"/>
            <p:cNvSpPr>
              <a:spLocks/>
            </p:cNvSpPr>
            <p:nvPr/>
          </p:nvSpPr>
          <p:spPr bwMode="auto">
            <a:xfrm rot="5400000">
              <a:off x="-74438" y="2397798"/>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39"/>
            <p:cNvSpPr>
              <a:spLocks/>
            </p:cNvSpPr>
            <p:nvPr userDrawn="1"/>
          </p:nvSpPr>
          <p:spPr bwMode="auto">
            <a:xfrm rot="5400000">
              <a:off x="11674461" y="-42716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41"/>
            <p:cNvSpPr>
              <a:spLocks/>
            </p:cNvSpPr>
            <p:nvPr userDrawn="1"/>
          </p:nvSpPr>
          <p:spPr bwMode="auto">
            <a:xfrm rot="5400000">
              <a:off x="11675682"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42"/>
            <p:cNvSpPr>
              <a:spLocks/>
            </p:cNvSpPr>
            <p:nvPr userDrawn="1"/>
          </p:nvSpPr>
          <p:spPr bwMode="auto">
            <a:xfrm rot="5400000">
              <a:off x="11676901" y="126903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43"/>
            <p:cNvSpPr>
              <a:spLocks/>
            </p:cNvSpPr>
            <p:nvPr userDrawn="1"/>
          </p:nvSpPr>
          <p:spPr bwMode="auto">
            <a:xfrm rot="5400000">
              <a:off x="11675682"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44"/>
            <p:cNvSpPr>
              <a:spLocks/>
            </p:cNvSpPr>
            <p:nvPr userDrawn="1"/>
          </p:nvSpPr>
          <p:spPr bwMode="auto">
            <a:xfrm rot="5400000">
              <a:off x="11678122" y="24002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48"/>
            <p:cNvSpPr>
              <a:spLocks/>
            </p:cNvSpPr>
            <p:nvPr userDrawn="1"/>
          </p:nvSpPr>
          <p:spPr bwMode="auto">
            <a:xfrm rot="5400000">
              <a:off x="10699455"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49"/>
            <p:cNvSpPr>
              <a:spLocks/>
            </p:cNvSpPr>
            <p:nvPr userDrawn="1"/>
          </p:nvSpPr>
          <p:spPr bwMode="auto">
            <a:xfrm rot="5400000">
              <a:off x="10698234" y="-4271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51"/>
            <p:cNvSpPr>
              <a:spLocks/>
            </p:cNvSpPr>
            <p:nvPr userDrawn="1"/>
          </p:nvSpPr>
          <p:spPr bwMode="auto">
            <a:xfrm rot="5400000">
              <a:off x="10699455"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52"/>
            <p:cNvSpPr>
              <a:spLocks/>
            </p:cNvSpPr>
            <p:nvPr userDrawn="1"/>
          </p:nvSpPr>
          <p:spPr bwMode="auto">
            <a:xfrm rot="5400000">
              <a:off x="10699455" y="1834024"/>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53"/>
            <p:cNvSpPr>
              <a:spLocks/>
            </p:cNvSpPr>
            <p:nvPr userDrawn="1"/>
          </p:nvSpPr>
          <p:spPr bwMode="auto">
            <a:xfrm rot="5400000">
              <a:off x="10699455" y="24002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54"/>
            <p:cNvSpPr>
              <a:spLocks/>
            </p:cNvSpPr>
            <p:nvPr userDrawn="1"/>
          </p:nvSpPr>
          <p:spPr bwMode="auto">
            <a:xfrm rot="5400000">
              <a:off x="10700675"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59"/>
            <p:cNvSpPr>
              <a:spLocks/>
            </p:cNvSpPr>
            <p:nvPr userDrawn="1"/>
          </p:nvSpPr>
          <p:spPr bwMode="auto">
            <a:xfrm rot="5400000">
              <a:off x="9719566" y="-993374"/>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60"/>
            <p:cNvSpPr>
              <a:spLocks/>
            </p:cNvSpPr>
            <p:nvPr userDrawn="1"/>
          </p:nvSpPr>
          <p:spPr bwMode="auto">
            <a:xfrm rot="5400000">
              <a:off x="9718345" y="-428381"/>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61"/>
            <p:cNvSpPr>
              <a:spLocks/>
            </p:cNvSpPr>
            <p:nvPr userDrawn="1"/>
          </p:nvSpPr>
          <p:spPr bwMode="auto">
            <a:xfrm rot="5400000">
              <a:off x="9719566" y="702823"/>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62"/>
            <p:cNvSpPr>
              <a:spLocks/>
            </p:cNvSpPr>
            <p:nvPr userDrawn="1"/>
          </p:nvSpPr>
          <p:spPr bwMode="auto">
            <a:xfrm rot="5400000">
              <a:off x="9718345" y="1267813"/>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63"/>
            <p:cNvSpPr>
              <a:spLocks/>
            </p:cNvSpPr>
            <p:nvPr userDrawn="1"/>
          </p:nvSpPr>
          <p:spPr bwMode="auto">
            <a:xfrm rot="5400000">
              <a:off x="9719566" y="2399017"/>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64"/>
            <p:cNvSpPr>
              <a:spLocks/>
            </p:cNvSpPr>
            <p:nvPr userDrawn="1"/>
          </p:nvSpPr>
          <p:spPr bwMode="auto">
            <a:xfrm rot="5400000">
              <a:off x="9720786" y="2961569"/>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66"/>
            <p:cNvSpPr>
              <a:spLocks/>
            </p:cNvSpPr>
            <p:nvPr userDrawn="1"/>
          </p:nvSpPr>
          <p:spPr bwMode="auto">
            <a:xfrm rot="5400000">
              <a:off x="8737236" y="-99459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67"/>
            <p:cNvSpPr>
              <a:spLocks/>
            </p:cNvSpPr>
            <p:nvPr userDrawn="1"/>
          </p:nvSpPr>
          <p:spPr bwMode="auto">
            <a:xfrm rot="5400000">
              <a:off x="8736016" y="-429602"/>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68"/>
            <p:cNvSpPr>
              <a:spLocks/>
            </p:cNvSpPr>
            <p:nvPr userDrawn="1"/>
          </p:nvSpPr>
          <p:spPr bwMode="auto">
            <a:xfrm rot="5400000">
              <a:off x="8737236" y="135390"/>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69"/>
            <p:cNvSpPr>
              <a:spLocks/>
            </p:cNvSpPr>
            <p:nvPr userDrawn="1"/>
          </p:nvSpPr>
          <p:spPr bwMode="auto">
            <a:xfrm rot="5400000">
              <a:off x="8737236" y="701602"/>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70"/>
            <p:cNvSpPr>
              <a:spLocks/>
            </p:cNvSpPr>
            <p:nvPr userDrawn="1"/>
          </p:nvSpPr>
          <p:spPr bwMode="auto">
            <a:xfrm rot="5400000">
              <a:off x="8736016" y="1266593"/>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71"/>
            <p:cNvSpPr>
              <a:spLocks/>
            </p:cNvSpPr>
            <p:nvPr userDrawn="1"/>
          </p:nvSpPr>
          <p:spPr bwMode="auto">
            <a:xfrm rot="5400000">
              <a:off x="8737236" y="183158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77"/>
            <p:cNvSpPr>
              <a:spLocks/>
            </p:cNvSpPr>
            <p:nvPr userDrawn="1"/>
          </p:nvSpPr>
          <p:spPr bwMode="auto">
            <a:xfrm rot="5400000">
              <a:off x="7756129" y="-992154"/>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78"/>
            <p:cNvSpPr>
              <a:spLocks/>
            </p:cNvSpPr>
            <p:nvPr userDrawn="1"/>
          </p:nvSpPr>
          <p:spPr bwMode="auto">
            <a:xfrm rot="5400000">
              <a:off x="7756129" y="1378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79"/>
            <p:cNvSpPr>
              <a:spLocks/>
            </p:cNvSpPr>
            <p:nvPr userDrawn="1"/>
          </p:nvSpPr>
          <p:spPr bwMode="auto">
            <a:xfrm rot="5400000">
              <a:off x="7756129" y="704043"/>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80"/>
            <p:cNvSpPr>
              <a:spLocks/>
            </p:cNvSpPr>
            <p:nvPr userDrawn="1"/>
          </p:nvSpPr>
          <p:spPr bwMode="auto">
            <a:xfrm rot="5400000">
              <a:off x="7756129" y="183402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81"/>
            <p:cNvSpPr>
              <a:spLocks/>
            </p:cNvSpPr>
            <p:nvPr userDrawn="1"/>
          </p:nvSpPr>
          <p:spPr bwMode="auto">
            <a:xfrm rot="5400000">
              <a:off x="7756129" y="2400237"/>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82"/>
            <p:cNvSpPr>
              <a:spLocks/>
            </p:cNvSpPr>
            <p:nvPr userDrawn="1"/>
          </p:nvSpPr>
          <p:spPr bwMode="auto">
            <a:xfrm rot="5400000">
              <a:off x="7757349" y="2962789"/>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7" name="Freeform 86"/>
            <p:cNvSpPr>
              <a:spLocks/>
            </p:cNvSpPr>
            <p:nvPr userDrawn="1"/>
          </p:nvSpPr>
          <p:spPr bwMode="auto">
            <a:xfrm rot="5400000">
              <a:off x="6777460" y="-992154"/>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8" name="Freeform 87"/>
            <p:cNvSpPr>
              <a:spLocks/>
            </p:cNvSpPr>
            <p:nvPr userDrawn="1"/>
          </p:nvSpPr>
          <p:spPr bwMode="auto">
            <a:xfrm rot="5400000">
              <a:off x="6776239" y="-42716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88"/>
            <p:cNvSpPr>
              <a:spLocks/>
            </p:cNvSpPr>
            <p:nvPr userDrawn="1"/>
          </p:nvSpPr>
          <p:spPr bwMode="auto">
            <a:xfrm rot="5400000">
              <a:off x="6777460" y="1378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89"/>
            <p:cNvSpPr>
              <a:spLocks/>
            </p:cNvSpPr>
            <p:nvPr userDrawn="1"/>
          </p:nvSpPr>
          <p:spPr bwMode="auto">
            <a:xfrm rot="5400000">
              <a:off x="6777460" y="704043"/>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90"/>
            <p:cNvSpPr>
              <a:spLocks/>
            </p:cNvSpPr>
            <p:nvPr userDrawn="1"/>
          </p:nvSpPr>
          <p:spPr bwMode="auto">
            <a:xfrm rot="5400000">
              <a:off x="6776239" y="1269033"/>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1"/>
            <p:cNvSpPr>
              <a:spLocks/>
            </p:cNvSpPr>
            <p:nvPr userDrawn="1"/>
          </p:nvSpPr>
          <p:spPr bwMode="auto">
            <a:xfrm rot="5400000">
              <a:off x="6777460" y="183402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92"/>
            <p:cNvSpPr>
              <a:spLocks/>
            </p:cNvSpPr>
            <p:nvPr userDrawn="1"/>
          </p:nvSpPr>
          <p:spPr bwMode="auto">
            <a:xfrm rot="5400000">
              <a:off x="6778680" y="2962789"/>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586259" y="545146"/>
            <a:ext cx="472620"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89" name="Picture Placeholder 2"/>
          <p:cNvSpPr>
            <a:spLocks noGrp="1"/>
          </p:cNvSpPr>
          <p:nvPr>
            <p:ph type="pic" sz="quarter" idx="13"/>
          </p:nvPr>
        </p:nvSpPr>
        <p:spPr>
          <a:xfrm>
            <a:off x="4896393" y="689716"/>
            <a:ext cx="2387600" cy="2389187"/>
          </a:xfrm>
          <a:prstGeom prst="ellipse">
            <a:avLst/>
          </a:prstGeom>
        </p:spPr>
      </p:sp>
    </p:spTree>
    <p:extLst>
      <p:ext uri="{BB962C8B-B14F-4D97-AF65-F5344CB8AC3E}">
        <p14:creationId xmlns:p14="http://schemas.microsoft.com/office/powerpoint/2010/main" val="1672332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758" t="27683" r="23377" b="8296"/>
          <a:stretch/>
        </p:blipFill>
        <p:spPr>
          <a:xfrm>
            <a:off x="0" y="-754"/>
            <a:ext cx="12192000" cy="6858973"/>
          </a:xfrm>
          <a:custGeom>
            <a:avLst/>
            <a:gdLst>
              <a:gd name="connsiteX0" fmla="*/ 0 w 12192000"/>
              <a:gd name="connsiteY0" fmla="*/ 0 h 6858973"/>
              <a:gd name="connsiteX1" fmla="*/ 12192000 w 12192000"/>
              <a:gd name="connsiteY1" fmla="*/ 0 h 6858973"/>
              <a:gd name="connsiteX2" fmla="*/ 12192000 w 12192000"/>
              <a:gd name="connsiteY2" fmla="*/ 6858973 h 6858973"/>
              <a:gd name="connsiteX3" fmla="*/ 0 w 12192000"/>
              <a:gd name="connsiteY3" fmla="*/ 6858973 h 6858973"/>
            </a:gdLst>
            <a:ahLst/>
            <a:cxnLst>
              <a:cxn ang="0">
                <a:pos x="connsiteX0" y="connsiteY0"/>
              </a:cxn>
              <a:cxn ang="0">
                <a:pos x="connsiteX1" y="connsiteY1"/>
              </a:cxn>
              <a:cxn ang="0">
                <a:pos x="connsiteX2" y="connsiteY2"/>
              </a:cxn>
              <a:cxn ang="0">
                <a:pos x="connsiteX3" y="connsiteY3"/>
              </a:cxn>
            </a:cxnLst>
            <a:rect l="l" t="t" r="r" b="b"/>
            <a:pathLst>
              <a:path w="12192000" h="6858973">
                <a:moveTo>
                  <a:pt x="0" y="0"/>
                </a:moveTo>
                <a:lnTo>
                  <a:pt x="12192000" y="0"/>
                </a:lnTo>
                <a:lnTo>
                  <a:pt x="12192000" y="6858973"/>
                </a:lnTo>
                <a:lnTo>
                  <a:pt x="0" y="6858973"/>
                </a:lnTo>
                <a:close/>
              </a:path>
            </a:pathLst>
          </a:custGeom>
        </p:spPr>
      </p:pic>
      <p:sp>
        <p:nvSpPr>
          <p:cNvPr id="4" name="Rectangle 3"/>
          <p:cNvSpPr/>
          <p:nvPr/>
        </p:nvSpPr>
        <p:spPr bwMode="auto">
          <a:xfrm>
            <a:off x="267621" y="1725570"/>
            <a:ext cx="5491854" cy="3583075"/>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a:grpSpLocks noChangeAspect="1"/>
          </p:cNvGrpSpPr>
          <p:nvPr/>
        </p:nvGrpSpPr>
        <p:grpSpPr bwMode="gray">
          <a:xfrm>
            <a:off x="448525" y="6041472"/>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
        <p:nvSpPr>
          <p:cNvPr id="9" name="Title 1"/>
          <p:cNvSpPr>
            <a:spLocks noGrp="1"/>
          </p:cNvSpPr>
          <p:nvPr>
            <p:ph type="title" hasCustomPrompt="1"/>
          </p:nvPr>
        </p:nvSpPr>
        <p:spPr bwMode="auto">
          <a:xfrm>
            <a:off x="269239" y="1725569"/>
            <a:ext cx="5491799" cy="1793104"/>
          </a:xfrm>
          <a:noFill/>
        </p:spPr>
        <p:txBody>
          <a:bodyPr lIns="146304" tIns="91440" rIns="146304" bIns="91440" anchor="t" anchorCtr="0"/>
          <a:lstStyle>
            <a:lvl1pPr>
              <a:defRPr sz="54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20" y="3518674"/>
            <a:ext cx="5491799" cy="1793083"/>
          </a:xfrm>
        </p:spPr>
        <p:txBody>
          <a:bodyPr tIns="109728" bIns="109728">
            <a:noAutofit/>
          </a:bodyPr>
          <a:lstStyle>
            <a:lvl1pPr marL="0" indent="0">
              <a:spcBef>
                <a:spcPts val="0"/>
              </a:spcBef>
              <a:buNone/>
              <a:defRPr sz="3200">
                <a:solidFill>
                  <a:schemeClr val="bg1"/>
                </a:solidFill>
              </a:defRPr>
            </a:lvl1pPr>
          </a:lstStyle>
          <a:p>
            <a:pPr lvl="0"/>
            <a:r>
              <a:rPr lang="en-US"/>
              <a:t>Speaker Name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1217199"/>
            <a:ext cx="5378548" cy="899665"/>
          </a:xfrm>
        </p:spPr>
        <p:txBody>
          <a:bodyPr/>
          <a:lstStyle>
            <a:lvl1pPr>
              <a:defRPr sz="6465" baseline="0"/>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953"/>
            <a:ext cx="6095136" cy="6856101"/>
          </a:xfrm>
          <a:prstGeom prst="rect">
            <a:avLst/>
          </a:prstGeom>
        </p:spPr>
      </p:pic>
      <p:sp>
        <p:nvSpPr>
          <p:cNvPr id="5" name="Picture Placeholder 4"/>
          <p:cNvSpPr>
            <a:spLocks noGrp="1"/>
          </p:cNvSpPr>
          <p:nvPr>
            <p:ph type="pic" sz="quarter" idx="10"/>
          </p:nvPr>
        </p:nvSpPr>
        <p:spPr>
          <a:xfrm>
            <a:off x="6096000" y="951"/>
            <a:ext cx="6094444" cy="72770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620029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544216" y="1217199"/>
            <a:ext cx="5378548" cy="899665"/>
          </a:xfrm>
        </p:spPr>
        <p:txBody>
          <a:bodyPr/>
          <a:lstStyle>
            <a:lvl1pPr>
              <a:defRPr sz="6465" baseline="0"/>
            </a:lvl1p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846"/>
            <a:ext cx="6096001" cy="6869697"/>
          </a:xfrm>
          <a:prstGeom prst="rect">
            <a:avLst/>
          </a:prstGeom>
        </p:spPr>
      </p:pic>
      <p:sp>
        <p:nvSpPr>
          <p:cNvPr id="4" name="Picture Placeholder 4"/>
          <p:cNvSpPr>
            <a:spLocks noGrp="1"/>
          </p:cNvSpPr>
          <p:nvPr>
            <p:ph type="pic" sz="quarter" idx="10"/>
          </p:nvPr>
        </p:nvSpPr>
        <p:spPr>
          <a:xfrm>
            <a:off x="1557" y="5849"/>
            <a:ext cx="6094444" cy="72770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98838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319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2827889" y="2084177"/>
            <a:ext cx="1182809" cy="1182501"/>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959">
                <a:gradFill>
                  <a:gsLst>
                    <a:gs pos="0">
                      <a:srgbClr val="FFFFFF"/>
                    </a:gs>
                    <a:gs pos="100000">
                      <a:srgbClr val="FFFFFF"/>
                    </a:gs>
                  </a:gsLst>
                  <a:lin ang="5400000" scaled="0"/>
                </a:gradFill>
              </a:rPr>
              <a:t>Accent 3</a:t>
            </a:r>
          </a:p>
        </p:txBody>
      </p:sp>
      <p:sp>
        <p:nvSpPr>
          <p:cNvPr id="3" name="Rectangle 2"/>
          <p:cNvSpPr/>
          <p:nvPr userDrawn="1"/>
        </p:nvSpPr>
        <p:spPr bwMode="auto">
          <a:xfrm>
            <a:off x="1548566" y="2084177"/>
            <a:ext cx="1182809" cy="1182501"/>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959">
                <a:gradFill>
                  <a:gsLst>
                    <a:gs pos="0">
                      <a:srgbClr val="FFFFFF"/>
                    </a:gs>
                    <a:gs pos="100000">
                      <a:srgbClr val="FFFFFF"/>
                    </a:gs>
                  </a:gsLst>
                  <a:lin ang="5400000" scaled="0"/>
                </a:gradFill>
              </a:rPr>
              <a:t>Accent 2</a:t>
            </a:r>
          </a:p>
        </p:txBody>
      </p:sp>
      <p:sp>
        <p:nvSpPr>
          <p:cNvPr id="4" name="Rectangle 3"/>
          <p:cNvSpPr/>
          <p:nvPr userDrawn="1"/>
        </p:nvSpPr>
        <p:spPr bwMode="auto">
          <a:xfrm>
            <a:off x="269243" y="2084177"/>
            <a:ext cx="1182809" cy="11825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959">
                <a:gradFill>
                  <a:gsLst>
                    <a:gs pos="0">
                      <a:srgbClr val="FFFFFF"/>
                    </a:gs>
                    <a:gs pos="100000">
                      <a:srgbClr val="FFFFFF"/>
                    </a:gs>
                  </a:gsLst>
                  <a:lin ang="5400000" scaled="0"/>
                </a:gradFill>
              </a:rPr>
              <a:t>Accent 1</a:t>
            </a:r>
          </a:p>
        </p:txBody>
      </p:sp>
      <p:sp>
        <p:nvSpPr>
          <p:cNvPr id="5" name="Rectangle 4"/>
          <p:cNvSpPr/>
          <p:nvPr userDrawn="1"/>
        </p:nvSpPr>
        <p:spPr bwMode="auto">
          <a:xfrm>
            <a:off x="6136903" y="2216873"/>
            <a:ext cx="917338" cy="917100"/>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174">
                <a:gradFill>
                  <a:gsLst>
                    <a:gs pos="0">
                      <a:srgbClr val="FFFFFF"/>
                    </a:gs>
                    <a:gs pos="100000">
                      <a:srgbClr val="FFFFFF"/>
                    </a:gs>
                  </a:gsLst>
                  <a:lin ang="5400000" scaled="0"/>
                </a:gradFill>
              </a:rPr>
              <a:t>Accent 6</a:t>
            </a:r>
          </a:p>
        </p:txBody>
      </p:sp>
      <p:sp>
        <p:nvSpPr>
          <p:cNvPr id="6" name="Rectangle 5"/>
          <p:cNvSpPr/>
          <p:nvPr userDrawn="1"/>
        </p:nvSpPr>
        <p:spPr bwMode="auto">
          <a:xfrm>
            <a:off x="5125621" y="2216873"/>
            <a:ext cx="917338" cy="917100"/>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174">
                <a:gradFill>
                  <a:gsLst>
                    <a:gs pos="0">
                      <a:srgbClr val="FFFFFF"/>
                    </a:gs>
                    <a:gs pos="100000">
                      <a:srgbClr val="FFFFFF"/>
                    </a:gs>
                  </a:gsLst>
                  <a:lin ang="5400000" scaled="0"/>
                </a:gradFill>
              </a:rPr>
              <a:t>Accent 5</a:t>
            </a:r>
          </a:p>
        </p:txBody>
      </p:sp>
      <p:sp>
        <p:nvSpPr>
          <p:cNvPr id="7" name="Rectangle 6"/>
          <p:cNvSpPr/>
          <p:nvPr userDrawn="1"/>
        </p:nvSpPr>
        <p:spPr bwMode="auto">
          <a:xfrm>
            <a:off x="4107213" y="2216873"/>
            <a:ext cx="917338" cy="91710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683" rIns="0" bIns="45683" numCol="1" rtlCol="0" anchor="ctr" anchorCtr="0" compatLnSpc="1">
            <a:prstTxWarp prst="textNoShape">
              <a:avLst/>
            </a:prstTxWarp>
          </a:bodyPr>
          <a:lstStyle/>
          <a:p>
            <a:pPr algn="ctr" defTabSz="913290" fontAlgn="base">
              <a:spcBef>
                <a:spcPct val="0"/>
              </a:spcBef>
              <a:spcAft>
                <a:spcPct val="0"/>
              </a:spcAft>
              <a:defRPr/>
            </a:pPr>
            <a:r>
              <a:rPr lang="en-US" sz="1174">
                <a:gradFill>
                  <a:gsLst>
                    <a:gs pos="0">
                      <a:srgbClr val="FFFFFF"/>
                    </a:gs>
                    <a:gs pos="100000">
                      <a:srgbClr val="FFFFFF"/>
                    </a:gs>
                  </a:gsLst>
                  <a:lin ang="5400000" scaled="0"/>
                </a:gradFill>
              </a:rPr>
              <a:t>Accent 4</a:t>
            </a:r>
          </a:p>
        </p:txBody>
      </p:sp>
    </p:spTree>
    <p:extLst>
      <p:ext uri="{BB962C8B-B14F-4D97-AF65-F5344CB8AC3E}">
        <p14:creationId xmlns:p14="http://schemas.microsoft.com/office/powerpoint/2010/main" val="1651339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8" y="385232"/>
            <a:ext cx="3119224" cy="49994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8" y="385232"/>
            <a:ext cx="3119224" cy="49994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0C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70C0"/>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6"/>
            <a:ext cx="11151918"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802"/>
            <a:ext cx="11151918" cy="1310684"/>
          </a:xfrm>
        </p:spPr>
        <p:txBody>
          <a:bodyPr/>
          <a:lstStyle>
            <a:lvl1pPr marL="0" indent="0">
              <a:spcBef>
                <a:spcPts val="0"/>
              </a:spcBef>
              <a:spcAft>
                <a:spcPts val="1070"/>
              </a:spcAft>
              <a:buNone/>
              <a:defRPr sz="4800" spc="-119" baseline="0">
                <a:latin typeface="Segoe UI Light" pitchFamily="34" charset="0"/>
              </a:defRPr>
            </a:lvl1pPr>
            <a:lvl2pPr marL="0" indent="0">
              <a:spcBef>
                <a:spcPts val="0"/>
              </a:spcBef>
              <a:spcAft>
                <a:spcPts val="474"/>
              </a:spcAft>
              <a:buNone/>
              <a:defRPr sz="2350" spc="-60" baseline="0"/>
            </a:lvl2pPr>
            <a:lvl3pPr marL="0" indent="0">
              <a:spcBef>
                <a:spcPts val="0"/>
              </a:spcBef>
              <a:spcAft>
                <a:spcPts val="474"/>
              </a:spcAft>
              <a:buNone/>
              <a:defRPr sz="2350"/>
            </a:lvl3pPr>
            <a:lvl4pPr marL="0" indent="0">
              <a:spcBef>
                <a:spcPts val="0"/>
              </a:spcBef>
              <a:spcAft>
                <a:spcPts val="474"/>
              </a:spcAft>
              <a:buNone/>
              <a:defRPr/>
            </a:lvl4pPr>
            <a:lvl5pPr marL="0" indent="0">
              <a:spcBef>
                <a:spcPts val="0"/>
              </a:spcBef>
              <a:spcAft>
                <a:spcPts val="47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855544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accent2"/>
                </a:solidFill>
              </a:defRPr>
            </a:lvl1pPr>
            <a:lvl2pPr marL="406327" indent="0">
              <a:buNone/>
              <a:defRPr/>
            </a:lvl2pPr>
          </a:lstStyle>
          <a:p>
            <a:pPr lvl="0"/>
            <a:r>
              <a:rPr lang="en-US"/>
              <a:t>Subtitle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0070C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05" indent="0">
              <a:buNone/>
              <a:defRPr sz="2000">
                <a:solidFill>
                  <a:schemeClr val="bg1"/>
                </a:solidFill>
              </a:defRPr>
            </a:lvl2pPr>
            <a:lvl3pPr marL="588332" indent="0">
              <a:buNone/>
              <a:defRPr sz="2000">
                <a:solidFill>
                  <a:schemeClr val="bg1"/>
                </a:solidFill>
              </a:defRPr>
            </a:lvl3pPr>
            <a:lvl4pPr marL="869937" indent="0">
              <a:buNone/>
              <a:defRPr sz="2000">
                <a:solidFill>
                  <a:schemeClr val="bg1"/>
                </a:solidFill>
              </a:defRPr>
            </a:lvl4pPr>
            <a:lvl5pPr marL="1105269" indent="0">
              <a:buNone/>
              <a:defRPr sz="2000">
                <a:solidFill>
                  <a:schemeClr val="bg1"/>
                </a:solidFill>
              </a:defRPr>
            </a:lvl5pPr>
          </a:lstStyle>
          <a:p>
            <a:pPr lvl="0"/>
            <a:r>
              <a:rPr lang="en-US"/>
              <a:t>Speaker Name</a:t>
            </a:r>
          </a:p>
        </p:txBody>
      </p:sp>
      <p:sp>
        <p:nvSpPr>
          <p:cNvPr id="10" name="TextBox 9"/>
          <p:cNvSpPr txBox="1"/>
          <p:nvPr/>
        </p:nvSpPr>
        <p:spPr>
          <a:xfrm>
            <a:off x="7620001" y="381000"/>
            <a:ext cx="3810000" cy="1905000"/>
          </a:xfrm>
          <a:prstGeom prst="rect">
            <a:avLst/>
          </a:prstGeom>
        </p:spPr>
        <p:txBody>
          <a:bodyPr vert="horz" wrap="square" lIns="108805" tIns="54403" rIns="108805" bIns="54403" rtlCol="0" anchor="ctr">
            <a:normAutofit/>
          </a:bodyPr>
          <a:lstStyle/>
          <a:p>
            <a:r>
              <a:rPr lang="en-US" sz="2000">
                <a:solidFill>
                  <a:schemeClr val="accent6"/>
                </a:solidFill>
                <a:latin typeface="Segoe UI" pitchFamily="34" charset="0"/>
                <a:ea typeface="Segoe UI" pitchFamily="34" charset="0"/>
                <a:cs typeface="Segoe UI" pitchFamily="34" charset="0"/>
              </a:rPr>
              <a:t>Click View &gt; Slide Master to insert a photo as </a:t>
            </a:r>
            <a:r>
              <a:rPr lang="en-US" sz="2000" baseline="0">
                <a:solidFill>
                  <a:schemeClr val="accent6"/>
                </a:solidFill>
                <a:latin typeface="Segoe UI" pitchFamily="34" charset="0"/>
                <a:ea typeface="Segoe UI" pitchFamily="34" charset="0"/>
                <a:cs typeface="Segoe UI" pitchFamily="34" charset="0"/>
              </a:rPr>
              <a:t>a background behind the colored boxes.</a:t>
            </a:r>
            <a:endParaRPr lang="en-US" sz="2000">
              <a:solidFill>
                <a:schemeClr val="accent6"/>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23675" y="228601"/>
            <a:ext cx="1947104" cy="716042"/>
          </a:xfrm>
          <a:prstGeom prst="rect">
            <a:avLst/>
          </a:prstGeom>
        </p:spPr>
      </p:pic>
      <p:sp>
        <p:nvSpPr>
          <p:cNvPr id="15" name="TextBox 14"/>
          <p:cNvSpPr txBox="1"/>
          <p:nvPr/>
        </p:nvSpPr>
        <p:spPr>
          <a:xfrm>
            <a:off x="7620001" y="381000"/>
            <a:ext cx="3810000" cy="1905000"/>
          </a:xfrm>
          <a:prstGeom prst="rect">
            <a:avLst/>
          </a:prstGeom>
        </p:spPr>
        <p:txBody>
          <a:bodyPr vert="horz" wrap="square" lIns="108805" tIns="54403" rIns="108805" bIns="54403" rtlCol="0" anchor="ctr">
            <a:normAutofit/>
          </a:bodyPr>
          <a:lstStyle/>
          <a:p>
            <a:r>
              <a:rPr lang="en-US" sz="2000">
                <a:solidFill>
                  <a:schemeClr val="accent6"/>
                </a:solidFill>
                <a:latin typeface="Segoe UI" pitchFamily="34" charset="0"/>
                <a:ea typeface="Segoe UI" pitchFamily="34" charset="0"/>
                <a:cs typeface="Segoe UI" pitchFamily="34" charset="0"/>
              </a:rPr>
              <a:t>Click View &gt; Slide Master to insert a photo as </a:t>
            </a:r>
            <a:r>
              <a:rPr lang="en-US" sz="2000" baseline="0">
                <a:solidFill>
                  <a:schemeClr val="accent6"/>
                </a:solidFill>
                <a:latin typeface="Segoe UI" pitchFamily="34" charset="0"/>
                <a:ea typeface="Segoe UI" pitchFamily="34" charset="0"/>
                <a:cs typeface="Segoe UI" pitchFamily="34" charset="0"/>
              </a:rPr>
              <a:t>a background behind the colored boxes.</a:t>
            </a:r>
            <a:endParaRPr lang="en-US" sz="2000">
              <a:solidFill>
                <a:schemeClr val="accent6"/>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45" y="198359"/>
            <a:ext cx="1947104" cy="716042"/>
          </a:xfrm>
          <a:prstGeom prst="rect">
            <a:avLst/>
          </a:prstGeom>
        </p:spPr>
      </p:pic>
      <p:sp>
        <p:nvSpPr>
          <p:cNvPr id="14" name="TextBox 13"/>
          <p:cNvSpPr txBox="1"/>
          <p:nvPr/>
        </p:nvSpPr>
        <p:spPr>
          <a:xfrm>
            <a:off x="7620001" y="381000"/>
            <a:ext cx="3810000" cy="1905000"/>
          </a:xfrm>
          <a:prstGeom prst="rect">
            <a:avLst/>
          </a:prstGeom>
        </p:spPr>
        <p:txBody>
          <a:bodyPr vert="horz" wrap="square" lIns="108805" tIns="54403" rIns="108805" bIns="54403" rtlCol="0" anchor="ctr">
            <a:normAutofit/>
          </a:bodyPr>
          <a:lstStyle/>
          <a:p>
            <a:r>
              <a:rPr lang="en-US" sz="2000">
                <a:solidFill>
                  <a:schemeClr val="accent6"/>
                </a:solidFill>
                <a:latin typeface="Segoe UI" pitchFamily="34" charset="0"/>
                <a:ea typeface="Segoe UI" pitchFamily="34" charset="0"/>
                <a:cs typeface="Segoe UI" pitchFamily="34" charset="0"/>
              </a:rPr>
              <a:t>Click View &gt; Slide Master to insert a photo as </a:t>
            </a:r>
            <a:r>
              <a:rPr lang="en-US" sz="2000" baseline="0">
                <a:solidFill>
                  <a:schemeClr val="accent6"/>
                </a:solidFill>
                <a:latin typeface="Segoe UI" pitchFamily="34" charset="0"/>
                <a:ea typeface="Segoe UI" pitchFamily="34" charset="0"/>
                <a:cs typeface="Segoe UI" pitchFamily="34" charset="0"/>
              </a:rPr>
              <a:t>a background behind the colored boxes.</a:t>
            </a:r>
            <a:endParaRPr lang="en-US" sz="2000">
              <a:solidFill>
                <a:schemeClr val="accent6"/>
              </a:solidFill>
              <a:latin typeface="Segoe UI" pitchFamily="34" charset="0"/>
              <a:ea typeface="Segoe UI" pitchFamily="34" charset="0"/>
              <a:cs typeface="Segoe UI"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45" y="198359"/>
            <a:ext cx="1947104" cy="716042"/>
          </a:xfrm>
          <a:prstGeom prst="rect">
            <a:avLst/>
          </a:prstGeom>
        </p:spPr>
      </p:pic>
    </p:spTree>
    <p:extLst>
      <p:ext uri="{BB962C8B-B14F-4D97-AF65-F5344CB8AC3E}">
        <p14:creationId xmlns:p14="http://schemas.microsoft.com/office/powerpoint/2010/main" val="1828048533"/>
      </p:ext>
    </p:extLst>
  </p:cSld>
  <p:clrMapOvr>
    <a:masterClrMapping/>
  </p:clrMapOvr>
  <p:transition>
    <p:fade/>
  </p:transition>
  <p:extLst>
    <p:ext uri="{DCECCB84-F9BA-43D5-87BE-67443E8EF086}">
      <p15:sldGuideLst xmlns:p15="http://schemas.microsoft.com/office/powerpoint/2012/main">
        <p15:guide id="1" pos="94">
          <p15:clr>
            <a:srgbClr val="5ACBF0"/>
          </p15:clr>
        </p15:guide>
        <p15:guide id="2" pos="670">
          <p15:clr>
            <a:srgbClr val="5ACBF0"/>
          </p15:clr>
        </p15:guide>
        <p15:guide id="3" pos="1246">
          <p15:clr>
            <a:srgbClr val="5ACBF0"/>
          </p15:clr>
        </p15:guide>
        <p15:guide id="4" pos="1822">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90" y="1"/>
            <a:ext cx="12193588" cy="6858000"/>
          </a:xfrm>
          <a:prstGeom prst="rect">
            <a:avLst/>
          </a:prstGeom>
        </p:spPr>
      </p:pic>
      <p:sp>
        <p:nvSpPr>
          <p:cNvPr id="12" name="Rectangle 11"/>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90" y="1"/>
            <a:ext cx="12193588" cy="6858000"/>
          </a:xfrm>
          <a:prstGeom prst="rect">
            <a:avLst/>
          </a:prstGeom>
        </p:spPr>
      </p:pic>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91440">
            <a:noAutofit/>
          </a:bodyPr>
          <a:lstStyle>
            <a:lvl1pPr marL="0" indent="0">
              <a:spcBef>
                <a:spcPts val="0"/>
              </a:spcBef>
              <a:buNone/>
              <a:defRPr sz="2000">
                <a:solidFill>
                  <a:schemeClr val="bg1"/>
                </a:solidFill>
              </a:defRPr>
            </a:lvl1pPr>
            <a:lvl2pPr marL="281605" indent="0">
              <a:buNone/>
              <a:defRPr sz="2000">
                <a:solidFill>
                  <a:schemeClr val="bg1"/>
                </a:solidFill>
              </a:defRPr>
            </a:lvl2pPr>
            <a:lvl3pPr marL="588332" indent="0">
              <a:buNone/>
              <a:defRPr sz="2000">
                <a:solidFill>
                  <a:schemeClr val="bg1"/>
                </a:solidFill>
              </a:defRPr>
            </a:lvl3pPr>
            <a:lvl4pPr marL="869937" indent="0">
              <a:buNone/>
              <a:defRPr sz="2000">
                <a:solidFill>
                  <a:schemeClr val="bg1"/>
                </a:solidFill>
              </a:defRPr>
            </a:lvl4pPr>
            <a:lvl5pPr marL="1105269" indent="0">
              <a:buNone/>
              <a:defRPr sz="2000">
                <a:solidFill>
                  <a:schemeClr val="bg1"/>
                </a:solidFill>
              </a:defRPr>
            </a:lvl5pPr>
          </a:lstStyle>
          <a:p>
            <a:pPr lvl="0"/>
            <a:r>
              <a:rPr lang="en-US"/>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0" y="-7263"/>
            <a:ext cx="1947104" cy="716042"/>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0" y="-7263"/>
            <a:ext cx="1947104" cy="716042"/>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45" y="198359"/>
            <a:ext cx="1947104" cy="716042"/>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90" y="1"/>
            <a:ext cx="12193588" cy="6858000"/>
          </a:xfrm>
          <a:prstGeom prst="rect">
            <a:avLst/>
          </a:prstGeom>
        </p:spPr>
      </p:pic>
      <p:sp>
        <p:nvSpPr>
          <p:cNvPr id="14" name="Rectangle 13"/>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0" y="-7263"/>
            <a:ext cx="1947104" cy="716042"/>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45" y="198359"/>
            <a:ext cx="1947104" cy="716042"/>
          </a:xfrm>
          <a:prstGeom prst="rect">
            <a:avLst/>
          </a:prstGeom>
        </p:spPr>
      </p:pic>
    </p:spTree>
    <p:extLst>
      <p:ext uri="{BB962C8B-B14F-4D97-AF65-F5344CB8AC3E}">
        <p14:creationId xmlns:p14="http://schemas.microsoft.com/office/powerpoint/2010/main" val="1100861004"/>
      </p:ext>
    </p:extLst>
  </p:cSld>
  <p:clrMapOvr>
    <a:masterClrMapping/>
  </p:clrMapOvr>
  <p:transition>
    <p:fade/>
  </p:transition>
  <p:extLst>
    <p:ext uri="{DCECCB84-F9BA-43D5-87BE-67443E8EF086}">
      <p15:sldGuideLst xmlns:p15="http://schemas.microsoft.com/office/powerpoint/2012/main">
        <p15:guide id="1" pos="94">
          <p15:clr>
            <a:srgbClr val="5ACBF0"/>
          </p15:clr>
        </p15:guide>
        <p15:guide id="2" pos="670">
          <p15:clr>
            <a:srgbClr val="5ACBF0"/>
          </p15:clr>
        </p15:guide>
        <p15:guide id="3" pos="1246">
          <p15:clr>
            <a:srgbClr val="5ACBF0"/>
          </p15:clr>
        </p15:guide>
        <p15:guide id="4" pos="1822">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70C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0C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70C0"/>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losing slide Microsoft">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2" y="2949303"/>
            <a:ext cx="4483757" cy="959394"/>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902"/>
            <a:ext cx="12191997" cy="6850192"/>
          </a:xfrm>
          <a:prstGeom prst="rect">
            <a:avLst/>
          </a:prstGeom>
        </p:spPr>
      </p:pic>
      <p:sp>
        <p:nvSpPr>
          <p:cNvPr id="5" name="Text Placeholder 4"/>
          <p:cNvSpPr>
            <a:spLocks noGrp="1"/>
          </p:cNvSpPr>
          <p:nvPr>
            <p:ph type="body" sz="quarter" idx="12" hasCustomPrompt="1"/>
          </p:nvPr>
        </p:nvSpPr>
        <p:spPr>
          <a:xfrm>
            <a:off x="271105" y="2981244"/>
            <a:ext cx="6273418" cy="1793104"/>
          </a:xfrm>
          <a:noFill/>
        </p:spPr>
        <p:txBody>
          <a:bodyPr lIns="146304" tIns="109728" rIns="146304" bIns="109728">
            <a:noAutofit/>
          </a:bodyPr>
          <a:lstStyle>
            <a:lvl1pPr marL="0" indent="0">
              <a:spcBef>
                <a:spcPts val="0"/>
              </a:spcBef>
              <a:buNone/>
              <a:defRPr sz="352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1107" y="1187621"/>
            <a:ext cx="7171335" cy="1793104"/>
          </a:xfrm>
          <a:noFill/>
        </p:spPr>
        <p:txBody>
          <a:bodyPr lIns="146304" tIns="91440" rIns="146304" bIns="91440" anchor="t" anchorCtr="0"/>
          <a:lstStyle>
            <a:lvl1pPr>
              <a:defRPr sz="5877" spc="-98" baseline="0">
                <a:gradFill>
                  <a:gsLst>
                    <a:gs pos="3333">
                      <a:schemeClr val="tx1"/>
                    </a:gs>
                    <a:gs pos="39000">
                      <a:schemeClr val="tx1"/>
                    </a:gs>
                  </a:gsLst>
                  <a:lin ang="5400000" scaled="0"/>
                </a:gradFill>
              </a:defRPr>
            </a:lvl1pPr>
          </a:lstStyle>
          <a:p>
            <a:r>
              <a:rPr lang="en-US"/>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5" y="470070"/>
            <a:ext cx="1970710" cy="422214"/>
          </a:xfrm>
          <a:prstGeom prst="rect">
            <a:avLst/>
          </a:prstGeom>
        </p:spPr>
      </p:pic>
    </p:spTree>
    <p:extLst>
      <p:ext uri="{BB962C8B-B14F-4D97-AF65-F5344CB8AC3E}">
        <p14:creationId xmlns:p14="http://schemas.microsoft.com/office/powerpoint/2010/main" val="326195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88" y="-7262"/>
            <a:ext cx="12193588" cy="6858000"/>
          </a:xfrm>
          <a:prstGeom prst="rect">
            <a:avLst/>
          </a:prstGeom>
        </p:spPr>
      </p:pic>
      <p:grpSp>
        <p:nvGrpSpPr>
          <p:cNvPr id="5" name="Group 4"/>
          <p:cNvGrpSpPr/>
          <p:nvPr/>
        </p:nvGrpSpPr>
        <p:grpSpPr>
          <a:xfrm>
            <a:off x="-1588" y="-7262"/>
            <a:ext cx="12193588" cy="6858000"/>
            <a:chOff x="-1588" y="-7263"/>
            <a:chExt cx="12190413" cy="685800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3" name="Rectangle 2"/>
            <p:cNvSpPr/>
            <p:nvPr/>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grpSp>
      <p:sp>
        <p:nvSpPr>
          <p:cNvPr id="12" name="Rectangle 11"/>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12906" y="314471"/>
            <a:ext cx="1947104" cy="716043"/>
          </a:xfrm>
          <a:prstGeom prst="rect">
            <a:avLst/>
          </a:prstGeom>
        </p:spPr>
      </p:pic>
      <p:sp>
        <p:nvSpPr>
          <p:cNvPr id="4" name="Text Placeholder 3"/>
          <p:cNvSpPr>
            <a:spLocks noGrp="1"/>
          </p:cNvSpPr>
          <p:nvPr>
            <p:ph type="body" sz="quarter" idx="10" hasCustomPrompt="1"/>
          </p:nvPr>
        </p:nvSpPr>
        <p:spPr>
          <a:xfrm>
            <a:off x="150853" y="4800601"/>
            <a:ext cx="5487829" cy="914400"/>
          </a:xfrm>
        </p:spPr>
        <p:txBody>
          <a:bodyPr lIns="137160" tIns="91440">
            <a:noAutofit/>
          </a:bodyPr>
          <a:lstStyle>
            <a:lvl1pPr marL="0" indent="0">
              <a:spcBef>
                <a:spcPts val="0"/>
              </a:spcBef>
              <a:buNone/>
              <a:defRPr sz="2000">
                <a:solidFill>
                  <a:schemeClr val="bg1"/>
                </a:solidFill>
              </a:defRPr>
            </a:lvl1pPr>
            <a:lvl2pPr marL="281605" indent="0">
              <a:buNone/>
              <a:defRPr sz="2000">
                <a:solidFill>
                  <a:schemeClr val="bg1"/>
                </a:solidFill>
              </a:defRPr>
            </a:lvl2pPr>
            <a:lvl3pPr marL="588332" indent="0">
              <a:buNone/>
              <a:defRPr sz="2000">
                <a:solidFill>
                  <a:schemeClr val="bg1"/>
                </a:solidFill>
              </a:defRPr>
            </a:lvl3pPr>
            <a:lvl4pPr marL="869937" indent="0">
              <a:buNone/>
              <a:defRPr sz="2000">
                <a:solidFill>
                  <a:schemeClr val="bg1"/>
                </a:solidFill>
              </a:defRPr>
            </a:lvl4pPr>
            <a:lvl5pPr marL="1105269" indent="0">
              <a:buNone/>
              <a:defRPr sz="2000">
                <a:solidFill>
                  <a:schemeClr val="bg1"/>
                </a:solidFill>
              </a:defRPr>
            </a:lvl5pPr>
          </a:lstStyle>
          <a:p>
            <a:pPr lvl="0"/>
            <a:r>
              <a:rPr lang="en-US"/>
              <a:t>Speaker Name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1940" y="200781"/>
            <a:ext cx="1947104" cy="716042"/>
          </a:xfrm>
          <a:prstGeom prst="rect">
            <a:avLst/>
          </a:prstGeom>
        </p:spPr>
      </p:pic>
      <p:grpSp>
        <p:nvGrpSpPr>
          <p:cNvPr id="14" name="Group 13"/>
          <p:cNvGrpSpPr/>
          <p:nvPr/>
        </p:nvGrpSpPr>
        <p:grpSpPr>
          <a:xfrm>
            <a:off x="-1588" y="-7262"/>
            <a:ext cx="12193588" cy="6858000"/>
            <a:chOff x="-1588" y="-7263"/>
            <a:chExt cx="12190413" cy="6858000"/>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16" name="Rectangle 15"/>
            <p:cNvSpPr/>
            <p:nvPr/>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grpSp>
      <p:sp>
        <p:nvSpPr>
          <p:cNvPr id="17" name="Rectangle 16"/>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3001896"/>
      </p:ext>
    </p:extLst>
  </p:cSld>
  <p:clrMapOvr>
    <a:masterClrMapping/>
  </p:clrMapOvr>
  <p:transition>
    <p:fade/>
  </p:transition>
  <p:extLst>
    <p:ext uri="{DCECCB84-F9BA-43D5-87BE-67443E8EF086}">
      <p15:sldGuideLst xmlns:p15="http://schemas.microsoft.com/office/powerpoint/2012/main">
        <p15:guide id="1" pos="94">
          <p15:clr>
            <a:srgbClr val="5ACBF0"/>
          </p15:clr>
        </p15:guide>
        <p15:guide id="2" pos="670">
          <p15:clr>
            <a:srgbClr val="5ACBF0"/>
          </p15:clr>
        </p15:guide>
        <p15:guide id="3" pos="1246">
          <p15:clr>
            <a:srgbClr val="5ACBF0"/>
          </p15:clr>
        </p15:guide>
        <p15:guide id="4" pos="1822">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09">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accent2"/>
                </a:solidFill>
              </a:defRPr>
            </a:lvl1pPr>
            <a:lvl2pPr marL="406249" indent="0">
              <a:buNone/>
              <a:defRPr/>
            </a:lvl2pPr>
          </a:lstStyle>
          <a:p>
            <a:pPr lvl="0"/>
            <a:r>
              <a:rPr lang="en-US"/>
              <a:t>Subtitle</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3"/>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#hashtag</a:t>
            </a:r>
          </a:p>
        </p:txBody>
      </p:sp>
      <p:sp>
        <p:nvSpPr>
          <p:cNvPr id="15" name="Text Placeholder 4"/>
          <p:cNvSpPr>
            <a:spLocks noGrp="1"/>
          </p:cNvSpPr>
          <p:nvPr>
            <p:ph type="body" sz="quarter" idx="16" hasCustomPrompt="1"/>
          </p:nvPr>
        </p:nvSpPr>
        <p:spPr>
          <a:xfrm>
            <a:off x="8785246" y="299808"/>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30"/>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No tile">
    <p:bg>
      <p:bgPr>
        <a:solidFill>
          <a:srgbClr val="525252"/>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459102" y="470067"/>
            <a:ext cx="1421412" cy="309218"/>
            <a:chOff x="468308" y="479425"/>
            <a:chExt cx="1449914" cy="315374"/>
          </a:xfrm>
        </p:grpSpPr>
        <p:pic>
          <p:nvPicPr>
            <p:cNvPr id="8" name="Picture 7"/>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7" name="Picture 6"/>
            <p:cNvPicPr>
              <a:picLocks noChangeAspect="1"/>
            </p:cNvPicPr>
            <p:nvPr userDrawn="1"/>
          </p:nvPicPr>
          <p:blipFill>
            <a:blip r:embed="rId3"/>
            <a:stretch>
              <a:fillRect/>
            </a:stretch>
          </p:blipFill>
          <p:spPr bwMode="black">
            <a:xfrm>
              <a:off x="468308" y="479425"/>
              <a:ext cx="310896" cy="310896"/>
            </a:xfrm>
            <a:prstGeom prst="rect">
              <a:avLst/>
            </a:prstGeom>
          </p:spPr>
        </p:pic>
      </p:grpSp>
      <p:grpSp>
        <p:nvGrpSpPr>
          <p:cNvPr id="108" name="Group 107"/>
          <p:cNvGrpSpPr/>
          <p:nvPr userDrawn="1"/>
        </p:nvGrpSpPr>
        <p:grpSpPr>
          <a:xfrm>
            <a:off x="507150" y="2838288"/>
            <a:ext cx="4217465" cy="896559"/>
            <a:chOff x="2235201" y="5027614"/>
            <a:chExt cx="3160712" cy="671816"/>
          </a:xfrm>
        </p:grpSpPr>
        <p:sp>
          <p:nvSpPr>
            <p:cNvPr id="142" name="Freeform 12"/>
            <p:cNvSpPr>
              <a:spLocks/>
            </p:cNvSpPr>
            <p:nvPr/>
          </p:nvSpPr>
          <p:spPr bwMode="auto">
            <a:xfrm>
              <a:off x="2235201" y="5027614"/>
              <a:ext cx="258762" cy="347663"/>
            </a:xfrm>
            <a:custGeom>
              <a:avLst/>
              <a:gdLst>
                <a:gd name="T0" fmla="*/ 49 w 49"/>
                <a:gd name="T1" fmla="*/ 62 h 66"/>
                <a:gd name="T2" fmla="*/ 31 w 49"/>
                <a:gd name="T3" fmla="*/ 66 h 66"/>
                <a:gd name="T4" fmla="*/ 8 w 49"/>
                <a:gd name="T5" fmla="*/ 57 h 66"/>
                <a:gd name="T6" fmla="*/ 0 w 49"/>
                <a:gd name="T7" fmla="*/ 34 h 66"/>
                <a:gd name="T8" fmla="*/ 9 w 49"/>
                <a:gd name="T9" fmla="*/ 9 h 66"/>
                <a:gd name="T10" fmla="*/ 34 w 49"/>
                <a:gd name="T11" fmla="*/ 0 h 66"/>
                <a:gd name="T12" fmla="*/ 49 w 49"/>
                <a:gd name="T13" fmla="*/ 2 h 66"/>
                <a:gd name="T14" fmla="*/ 49 w 49"/>
                <a:gd name="T15" fmla="*/ 16 h 66"/>
                <a:gd name="T16" fmla="*/ 35 w 49"/>
                <a:gd name="T17" fmla="*/ 12 h 66"/>
                <a:gd name="T18" fmla="*/ 20 w 49"/>
                <a:gd name="T19" fmla="*/ 18 h 66"/>
                <a:gd name="T20" fmla="*/ 15 w 49"/>
                <a:gd name="T21" fmla="*/ 33 h 66"/>
                <a:gd name="T22" fmla="*/ 20 w 49"/>
                <a:gd name="T23" fmla="*/ 48 h 66"/>
                <a:gd name="T24" fmla="*/ 34 w 49"/>
                <a:gd name="T25" fmla="*/ 53 h 66"/>
                <a:gd name="T26" fmla="*/ 49 w 49"/>
                <a:gd name="T27" fmla="*/ 49 h 66"/>
                <a:gd name="T28" fmla="*/ 49 w 49"/>
                <a:gd name="T2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6">
                  <a:moveTo>
                    <a:pt x="49" y="62"/>
                  </a:moveTo>
                  <a:cubicBezTo>
                    <a:pt x="45" y="64"/>
                    <a:pt x="39" y="66"/>
                    <a:pt x="31" y="66"/>
                  </a:cubicBezTo>
                  <a:cubicBezTo>
                    <a:pt x="22" y="66"/>
                    <a:pt x="14" y="63"/>
                    <a:pt x="8" y="57"/>
                  </a:cubicBezTo>
                  <a:cubicBezTo>
                    <a:pt x="3" y="51"/>
                    <a:pt x="0" y="44"/>
                    <a:pt x="0" y="34"/>
                  </a:cubicBezTo>
                  <a:cubicBezTo>
                    <a:pt x="0" y="24"/>
                    <a:pt x="3" y="16"/>
                    <a:pt x="9" y="9"/>
                  </a:cubicBezTo>
                  <a:cubicBezTo>
                    <a:pt x="16" y="3"/>
                    <a:pt x="24" y="0"/>
                    <a:pt x="34" y="0"/>
                  </a:cubicBezTo>
                  <a:cubicBezTo>
                    <a:pt x="40" y="0"/>
                    <a:pt x="45" y="0"/>
                    <a:pt x="49" y="2"/>
                  </a:cubicBezTo>
                  <a:cubicBezTo>
                    <a:pt x="49" y="16"/>
                    <a:pt x="49" y="16"/>
                    <a:pt x="49" y="16"/>
                  </a:cubicBezTo>
                  <a:cubicBezTo>
                    <a:pt x="45" y="13"/>
                    <a:pt x="40" y="12"/>
                    <a:pt x="35" y="12"/>
                  </a:cubicBezTo>
                  <a:cubicBezTo>
                    <a:pt x="29" y="12"/>
                    <a:pt x="24" y="14"/>
                    <a:pt x="20" y="18"/>
                  </a:cubicBezTo>
                  <a:cubicBezTo>
                    <a:pt x="17" y="21"/>
                    <a:pt x="15" y="27"/>
                    <a:pt x="15" y="33"/>
                  </a:cubicBezTo>
                  <a:cubicBezTo>
                    <a:pt x="15" y="39"/>
                    <a:pt x="17" y="44"/>
                    <a:pt x="20" y="48"/>
                  </a:cubicBezTo>
                  <a:cubicBezTo>
                    <a:pt x="24" y="51"/>
                    <a:pt x="28" y="53"/>
                    <a:pt x="34" y="53"/>
                  </a:cubicBezTo>
                  <a:cubicBezTo>
                    <a:pt x="40" y="53"/>
                    <a:pt x="45" y="52"/>
                    <a:pt x="49" y="49"/>
                  </a:cubicBezTo>
                  <a:lnTo>
                    <a:pt x="49" y="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43" name="Freeform 13"/>
            <p:cNvSpPr>
              <a:spLocks/>
            </p:cNvSpPr>
            <p:nvPr/>
          </p:nvSpPr>
          <p:spPr bwMode="auto">
            <a:xfrm>
              <a:off x="2651126" y="5032376"/>
              <a:ext cx="201612" cy="333375"/>
            </a:xfrm>
            <a:custGeom>
              <a:avLst/>
              <a:gdLst>
                <a:gd name="T0" fmla="*/ 127 w 127"/>
                <a:gd name="T1" fmla="*/ 210 h 210"/>
                <a:gd name="T2" fmla="*/ 0 w 127"/>
                <a:gd name="T3" fmla="*/ 210 h 210"/>
                <a:gd name="T4" fmla="*/ 0 w 127"/>
                <a:gd name="T5" fmla="*/ 0 h 210"/>
                <a:gd name="T6" fmla="*/ 47 w 127"/>
                <a:gd name="T7" fmla="*/ 0 h 210"/>
                <a:gd name="T8" fmla="*/ 47 w 127"/>
                <a:gd name="T9" fmla="*/ 173 h 210"/>
                <a:gd name="T10" fmla="*/ 127 w 127"/>
                <a:gd name="T11" fmla="*/ 173 h 210"/>
                <a:gd name="T12" fmla="*/ 127 w 127"/>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27" h="210">
                  <a:moveTo>
                    <a:pt x="127" y="210"/>
                  </a:moveTo>
                  <a:lnTo>
                    <a:pt x="0" y="210"/>
                  </a:lnTo>
                  <a:lnTo>
                    <a:pt x="0" y="0"/>
                  </a:lnTo>
                  <a:lnTo>
                    <a:pt x="47" y="0"/>
                  </a:lnTo>
                  <a:lnTo>
                    <a:pt x="47" y="173"/>
                  </a:lnTo>
                  <a:lnTo>
                    <a:pt x="127" y="173"/>
                  </a:lnTo>
                  <a:lnTo>
                    <a:pt x="127" y="210"/>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46" name="Freeform 14"/>
            <p:cNvSpPr>
              <a:spLocks noEditPoints="1"/>
            </p:cNvSpPr>
            <p:nvPr/>
          </p:nvSpPr>
          <p:spPr bwMode="auto">
            <a:xfrm>
              <a:off x="2957513" y="5027614"/>
              <a:ext cx="333375" cy="347663"/>
            </a:xfrm>
            <a:custGeom>
              <a:avLst/>
              <a:gdLst>
                <a:gd name="T0" fmla="*/ 31 w 63"/>
                <a:gd name="T1" fmla="*/ 66 h 66"/>
                <a:gd name="T2" fmla="*/ 9 w 63"/>
                <a:gd name="T3" fmla="*/ 57 h 66"/>
                <a:gd name="T4" fmla="*/ 0 w 63"/>
                <a:gd name="T5" fmla="*/ 33 h 66"/>
                <a:gd name="T6" fmla="*/ 9 w 63"/>
                <a:gd name="T7" fmla="*/ 9 h 66"/>
                <a:gd name="T8" fmla="*/ 32 w 63"/>
                <a:gd name="T9" fmla="*/ 0 h 66"/>
                <a:gd name="T10" fmla="*/ 54 w 63"/>
                <a:gd name="T11" fmla="*/ 9 h 66"/>
                <a:gd name="T12" fmla="*/ 63 w 63"/>
                <a:gd name="T13" fmla="*/ 32 h 66"/>
                <a:gd name="T14" fmla="*/ 54 w 63"/>
                <a:gd name="T15" fmla="*/ 56 h 66"/>
                <a:gd name="T16" fmla="*/ 31 w 63"/>
                <a:gd name="T17" fmla="*/ 66 h 66"/>
                <a:gd name="T18" fmla="*/ 32 w 63"/>
                <a:gd name="T19" fmla="*/ 12 h 66"/>
                <a:gd name="T20" fmla="*/ 20 w 63"/>
                <a:gd name="T21" fmla="*/ 18 h 66"/>
                <a:gd name="T22" fmla="*/ 15 w 63"/>
                <a:gd name="T23" fmla="*/ 33 h 66"/>
                <a:gd name="T24" fmla="*/ 20 w 63"/>
                <a:gd name="T25" fmla="*/ 48 h 66"/>
                <a:gd name="T26" fmla="*/ 31 w 63"/>
                <a:gd name="T27" fmla="*/ 53 h 66"/>
                <a:gd name="T28" fmla="*/ 43 w 63"/>
                <a:gd name="T29" fmla="*/ 48 h 66"/>
                <a:gd name="T30" fmla="*/ 47 w 63"/>
                <a:gd name="T31" fmla="*/ 33 h 66"/>
                <a:gd name="T32" fmla="*/ 43 w 63"/>
                <a:gd name="T33" fmla="*/ 18 h 66"/>
                <a:gd name="T34" fmla="*/ 32 w 63"/>
                <a:gd name="T3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6">
                  <a:moveTo>
                    <a:pt x="31" y="66"/>
                  </a:moveTo>
                  <a:cubicBezTo>
                    <a:pt x="22" y="66"/>
                    <a:pt x="15" y="63"/>
                    <a:pt x="9" y="57"/>
                  </a:cubicBezTo>
                  <a:cubicBezTo>
                    <a:pt x="3" y="51"/>
                    <a:pt x="0" y="43"/>
                    <a:pt x="0" y="33"/>
                  </a:cubicBezTo>
                  <a:cubicBezTo>
                    <a:pt x="0" y="23"/>
                    <a:pt x="3" y="15"/>
                    <a:pt x="9" y="9"/>
                  </a:cubicBezTo>
                  <a:cubicBezTo>
                    <a:pt x="15" y="3"/>
                    <a:pt x="22" y="0"/>
                    <a:pt x="32" y="0"/>
                  </a:cubicBezTo>
                  <a:cubicBezTo>
                    <a:pt x="41" y="0"/>
                    <a:pt x="49" y="3"/>
                    <a:pt x="54" y="9"/>
                  </a:cubicBezTo>
                  <a:cubicBezTo>
                    <a:pt x="60" y="15"/>
                    <a:pt x="63" y="22"/>
                    <a:pt x="63" y="32"/>
                  </a:cubicBezTo>
                  <a:cubicBezTo>
                    <a:pt x="63" y="42"/>
                    <a:pt x="60" y="50"/>
                    <a:pt x="54" y="56"/>
                  </a:cubicBezTo>
                  <a:cubicBezTo>
                    <a:pt x="48" y="62"/>
                    <a:pt x="40" y="66"/>
                    <a:pt x="31" y="66"/>
                  </a:cubicBezTo>
                  <a:close/>
                  <a:moveTo>
                    <a:pt x="32" y="12"/>
                  </a:moveTo>
                  <a:cubicBezTo>
                    <a:pt x="27" y="12"/>
                    <a:pt x="23" y="14"/>
                    <a:pt x="20" y="18"/>
                  </a:cubicBezTo>
                  <a:cubicBezTo>
                    <a:pt x="17" y="21"/>
                    <a:pt x="15" y="26"/>
                    <a:pt x="15" y="33"/>
                  </a:cubicBezTo>
                  <a:cubicBezTo>
                    <a:pt x="15" y="39"/>
                    <a:pt x="17" y="44"/>
                    <a:pt x="20" y="48"/>
                  </a:cubicBezTo>
                  <a:cubicBezTo>
                    <a:pt x="23" y="51"/>
                    <a:pt x="27" y="53"/>
                    <a:pt x="31" y="53"/>
                  </a:cubicBezTo>
                  <a:cubicBezTo>
                    <a:pt x="36" y="53"/>
                    <a:pt x="40" y="51"/>
                    <a:pt x="43" y="48"/>
                  </a:cubicBezTo>
                  <a:cubicBezTo>
                    <a:pt x="46" y="44"/>
                    <a:pt x="47" y="39"/>
                    <a:pt x="47" y="33"/>
                  </a:cubicBezTo>
                  <a:cubicBezTo>
                    <a:pt x="47" y="26"/>
                    <a:pt x="46" y="21"/>
                    <a:pt x="43" y="18"/>
                  </a:cubicBezTo>
                  <a:cubicBezTo>
                    <a:pt x="40" y="14"/>
                    <a:pt x="37" y="12"/>
                    <a:pt x="32" y="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47" name="Freeform 15"/>
            <p:cNvSpPr>
              <a:spLocks/>
            </p:cNvSpPr>
            <p:nvPr/>
          </p:nvSpPr>
          <p:spPr bwMode="auto">
            <a:xfrm>
              <a:off x="3438526" y="5032376"/>
              <a:ext cx="274637" cy="342900"/>
            </a:xfrm>
            <a:custGeom>
              <a:avLst/>
              <a:gdLst>
                <a:gd name="T0" fmla="*/ 52 w 52"/>
                <a:gd name="T1" fmla="*/ 36 h 65"/>
                <a:gd name="T2" fmla="*/ 25 w 52"/>
                <a:gd name="T3" fmla="*/ 65 h 65"/>
                <a:gd name="T4" fmla="*/ 0 w 52"/>
                <a:gd name="T5" fmla="*/ 37 h 65"/>
                <a:gd name="T6" fmla="*/ 0 w 52"/>
                <a:gd name="T7" fmla="*/ 0 h 65"/>
                <a:gd name="T8" fmla="*/ 14 w 52"/>
                <a:gd name="T9" fmla="*/ 0 h 65"/>
                <a:gd name="T10" fmla="*/ 14 w 52"/>
                <a:gd name="T11" fmla="*/ 37 h 65"/>
                <a:gd name="T12" fmla="*/ 26 w 52"/>
                <a:gd name="T13" fmla="*/ 52 h 65"/>
                <a:gd name="T14" fmla="*/ 38 w 52"/>
                <a:gd name="T15" fmla="*/ 37 h 65"/>
                <a:gd name="T16" fmla="*/ 38 w 52"/>
                <a:gd name="T17" fmla="*/ 0 h 65"/>
                <a:gd name="T18" fmla="*/ 52 w 52"/>
                <a:gd name="T19" fmla="*/ 0 h 65"/>
                <a:gd name="T20" fmla="*/ 52 w 52"/>
                <a:gd name="T2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5">
                  <a:moveTo>
                    <a:pt x="52" y="36"/>
                  </a:moveTo>
                  <a:cubicBezTo>
                    <a:pt x="52" y="55"/>
                    <a:pt x="43" y="65"/>
                    <a:pt x="25" y="65"/>
                  </a:cubicBezTo>
                  <a:cubicBezTo>
                    <a:pt x="8" y="65"/>
                    <a:pt x="0" y="55"/>
                    <a:pt x="0" y="37"/>
                  </a:cubicBezTo>
                  <a:cubicBezTo>
                    <a:pt x="0" y="0"/>
                    <a:pt x="0" y="0"/>
                    <a:pt x="0" y="0"/>
                  </a:cubicBezTo>
                  <a:cubicBezTo>
                    <a:pt x="14" y="0"/>
                    <a:pt x="14" y="0"/>
                    <a:pt x="14" y="0"/>
                  </a:cubicBezTo>
                  <a:cubicBezTo>
                    <a:pt x="14" y="37"/>
                    <a:pt x="14" y="37"/>
                    <a:pt x="14" y="37"/>
                  </a:cubicBezTo>
                  <a:cubicBezTo>
                    <a:pt x="14" y="47"/>
                    <a:pt x="18" y="52"/>
                    <a:pt x="26" y="52"/>
                  </a:cubicBezTo>
                  <a:cubicBezTo>
                    <a:pt x="34" y="52"/>
                    <a:pt x="38" y="47"/>
                    <a:pt x="38" y="37"/>
                  </a:cubicBezTo>
                  <a:cubicBezTo>
                    <a:pt x="38" y="0"/>
                    <a:pt x="38" y="0"/>
                    <a:pt x="38" y="0"/>
                  </a:cubicBezTo>
                  <a:cubicBezTo>
                    <a:pt x="52" y="0"/>
                    <a:pt x="52" y="0"/>
                    <a:pt x="52" y="0"/>
                  </a:cubicBezTo>
                  <a:lnTo>
                    <a:pt x="52" y="3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49" name="Freeform 16"/>
            <p:cNvSpPr>
              <a:spLocks noEditPoints="1"/>
            </p:cNvSpPr>
            <p:nvPr/>
          </p:nvSpPr>
          <p:spPr bwMode="auto">
            <a:xfrm>
              <a:off x="3881438" y="5032376"/>
              <a:ext cx="301625" cy="333375"/>
            </a:xfrm>
            <a:custGeom>
              <a:avLst/>
              <a:gdLst>
                <a:gd name="T0" fmla="*/ 0 w 57"/>
                <a:gd name="T1" fmla="*/ 63 h 63"/>
                <a:gd name="T2" fmla="*/ 0 w 57"/>
                <a:gd name="T3" fmla="*/ 0 h 63"/>
                <a:gd name="T4" fmla="*/ 23 w 57"/>
                <a:gd name="T5" fmla="*/ 0 h 63"/>
                <a:gd name="T6" fmla="*/ 57 w 57"/>
                <a:gd name="T7" fmla="*/ 31 h 63"/>
                <a:gd name="T8" fmla="*/ 47 w 57"/>
                <a:gd name="T9" fmla="*/ 55 h 63"/>
                <a:gd name="T10" fmla="*/ 23 w 57"/>
                <a:gd name="T11" fmla="*/ 63 h 63"/>
                <a:gd name="T12" fmla="*/ 0 w 57"/>
                <a:gd name="T13" fmla="*/ 63 h 63"/>
                <a:gd name="T14" fmla="*/ 15 w 57"/>
                <a:gd name="T15" fmla="*/ 11 h 63"/>
                <a:gd name="T16" fmla="*/ 15 w 57"/>
                <a:gd name="T17" fmla="*/ 52 h 63"/>
                <a:gd name="T18" fmla="*/ 22 w 57"/>
                <a:gd name="T19" fmla="*/ 52 h 63"/>
                <a:gd name="T20" fmla="*/ 36 w 57"/>
                <a:gd name="T21" fmla="*/ 46 h 63"/>
                <a:gd name="T22" fmla="*/ 42 w 57"/>
                <a:gd name="T23" fmla="*/ 31 h 63"/>
                <a:gd name="T24" fmla="*/ 36 w 57"/>
                <a:gd name="T25" fmla="*/ 17 h 63"/>
                <a:gd name="T26" fmla="*/ 22 w 57"/>
                <a:gd name="T27" fmla="*/ 11 h 63"/>
                <a:gd name="T28" fmla="*/ 15 w 5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3">
                  <a:moveTo>
                    <a:pt x="0" y="63"/>
                  </a:moveTo>
                  <a:cubicBezTo>
                    <a:pt x="0" y="0"/>
                    <a:pt x="0" y="0"/>
                    <a:pt x="0" y="0"/>
                  </a:cubicBezTo>
                  <a:cubicBezTo>
                    <a:pt x="23" y="0"/>
                    <a:pt x="23" y="0"/>
                    <a:pt x="23" y="0"/>
                  </a:cubicBezTo>
                  <a:cubicBezTo>
                    <a:pt x="45" y="0"/>
                    <a:pt x="57" y="10"/>
                    <a:pt x="57" y="31"/>
                  </a:cubicBezTo>
                  <a:cubicBezTo>
                    <a:pt x="57" y="41"/>
                    <a:pt x="54" y="49"/>
                    <a:pt x="47" y="55"/>
                  </a:cubicBezTo>
                  <a:cubicBezTo>
                    <a:pt x="41" y="60"/>
                    <a:pt x="33" y="63"/>
                    <a:pt x="23" y="63"/>
                  </a:cubicBezTo>
                  <a:lnTo>
                    <a:pt x="0" y="63"/>
                  </a:lnTo>
                  <a:close/>
                  <a:moveTo>
                    <a:pt x="15" y="11"/>
                  </a:moveTo>
                  <a:cubicBezTo>
                    <a:pt x="15" y="52"/>
                    <a:pt x="15" y="52"/>
                    <a:pt x="15" y="52"/>
                  </a:cubicBezTo>
                  <a:cubicBezTo>
                    <a:pt x="22" y="52"/>
                    <a:pt x="22" y="52"/>
                    <a:pt x="22" y="52"/>
                  </a:cubicBezTo>
                  <a:cubicBezTo>
                    <a:pt x="28" y="52"/>
                    <a:pt x="33" y="50"/>
                    <a:pt x="36" y="46"/>
                  </a:cubicBezTo>
                  <a:cubicBezTo>
                    <a:pt x="40" y="42"/>
                    <a:pt x="42" y="37"/>
                    <a:pt x="42" y="31"/>
                  </a:cubicBezTo>
                  <a:cubicBezTo>
                    <a:pt x="42" y="25"/>
                    <a:pt x="40" y="20"/>
                    <a:pt x="36" y="17"/>
                  </a:cubicBezTo>
                  <a:cubicBezTo>
                    <a:pt x="33" y="13"/>
                    <a:pt x="28" y="11"/>
                    <a:pt x="22" y="11"/>
                  </a:cubicBezTo>
                  <a:lnTo>
                    <a:pt x="15" y="11"/>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50" name="Freeform 17"/>
            <p:cNvSpPr>
              <a:spLocks noEditPoints="1"/>
            </p:cNvSpPr>
            <p:nvPr/>
          </p:nvSpPr>
          <p:spPr bwMode="auto">
            <a:xfrm>
              <a:off x="4287838" y="5032376"/>
              <a:ext cx="333375" cy="333375"/>
            </a:xfrm>
            <a:custGeom>
              <a:avLst/>
              <a:gdLst>
                <a:gd name="T0" fmla="*/ 63 w 63"/>
                <a:gd name="T1" fmla="*/ 63 h 63"/>
                <a:gd name="T2" fmla="*/ 47 w 63"/>
                <a:gd name="T3" fmla="*/ 63 h 63"/>
                <a:gd name="T4" fmla="*/ 43 w 63"/>
                <a:gd name="T5" fmla="*/ 49 h 63"/>
                <a:gd name="T6" fmla="*/ 20 w 63"/>
                <a:gd name="T7" fmla="*/ 49 h 63"/>
                <a:gd name="T8" fmla="*/ 16 w 63"/>
                <a:gd name="T9" fmla="*/ 63 h 63"/>
                <a:gd name="T10" fmla="*/ 0 w 63"/>
                <a:gd name="T11" fmla="*/ 63 h 63"/>
                <a:gd name="T12" fmla="*/ 23 w 63"/>
                <a:gd name="T13" fmla="*/ 0 h 63"/>
                <a:gd name="T14" fmla="*/ 40 w 63"/>
                <a:gd name="T15" fmla="*/ 0 h 63"/>
                <a:gd name="T16" fmla="*/ 63 w 63"/>
                <a:gd name="T17" fmla="*/ 63 h 63"/>
                <a:gd name="T18" fmla="*/ 40 w 63"/>
                <a:gd name="T19" fmla="*/ 38 h 63"/>
                <a:gd name="T20" fmla="*/ 33 w 63"/>
                <a:gd name="T21" fmla="*/ 17 h 63"/>
                <a:gd name="T22" fmla="*/ 32 w 63"/>
                <a:gd name="T23" fmla="*/ 11 h 63"/>
                <a:gd name="T24" fmla="*/ 31 w 63"/>
                <a:gd name="T25" fmla="*/ 11 h 63"/>
                <a:gd name="T26" fmla="*/ 30 w 63"/>
                <a:gd name="T27" fmla="*/ 17 h 63"/>
                <a:gd name="T28" fmla="*/ 23 w 63"/>
                <a:gd name="T29" fmla="*/ 38 h 63"/>
                <a:gd name="T30" fmla="*/ 40 w 63"/>
                <a:gd name="T3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3" y="63"/>
                  </a:moveTo>
                  <a:cubicBezTo>
                    <a:pt x="47" y="63"/>
                    <a:pt x="47" y="63"/>
                    <a:pt x="47" y="63"/>
                  </a:cubicBezTo>
                  <a:cubicBezTo>
                    <a:pt x="43" y="49"/>
                    <a:pt x="43" y="49"/>
                    <a:pt x="43" y="49"/>
                  </a:cubicBezTo>
                  <a:cubicBezTo>
                    <a:pt x="20" y="49"/>
                    <a:pt x="20" y="49"/>
                    <a:pt x="20" y="49"/>
                  </a:cubicBezTo>
                  <a:cubicBezTo>
                    <a:pt x="16" y="63"/>
                    <a:pt x="16" y="63"/>
                    <a:pt x="16" y="63"/>
                  </a:cubicBezTo>
                  <a:cubicBezTo>
                    <a:pt x="0" y="63"/>
                    <a:pt x="0" y="63"/>
                    <a:pt x="0" y="63"/>
                  </a:cubicBezTo>
                  <a:cubicBezTo>
                    <a:pt x="23" y="0"/>
                    <a:pt x="23" y="0"/>
                    <a:pt x="23" y="0"/>
                  </a:cubicBezTo>
                  <a:cubicBezTo>
                    <a:pt x="40" y="0"/>
                    <a:pt x="40" y="0"/>
                    <a:pt x="40" y="0"/>
                  </a:cubicBezTo>
                  <a:lnTo>
                    <a:pt x="63" y="63"/>
                  </a:lnTo>
                  <a:close/>
                  <a:moveTo>
                    <a:pt x="40" y="38"/>
                  </a:moveTo>
                  <a:cubicBezTo>
                    <a:pt x="33" y="17"/>
                    <a:pt x="33" y="17"/>
                    <a:pt x="33" y="17"/>
                  </a:cubicBezTo>
                  <a:cubicBezTo>
                    <a:pt x="32" y="15"/>
                    <a:pt x="32" y="13"/>
                    <a:pt x="32" y="11"/>
                  </a:cubicBezTo>
                  <a:cubicBezTo>
                    <a:pt x="31" y="11"/>
                    <a:pt x="31" y="11"/>
                    <a:pt x="31" y="11"/>
                  </a:cubicBezTo>
                  <a:cubicBezTo>
                    <a:pt x="31" y="13"/>
                    <a:pt x="31" y="15"/>
                    <a:pt x="30" y="17"/>
                  </a:cubicBezTo>
                  <a:cubicBezTo>
                    <a:pt x="23" y="38"/>
                    <a:pt x="23" y="38"/>
                    <a:pt x="23" y="38"/>
                  </a:cubicBezTo>
                  <a:lnTo>
                    <a:pt x="40" y="38"/>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51" name="Freeform 18"/>
            <p:cNvSpPr>
              <a:spLocks noEditPoints="1"/>
            </p:cNvSpPr>
            <p:nvPr/>
          </p:nvSpPr>
          <p:spPr bwMode="auto">
            <a:xfrm>
              <a:off x="4757738"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52" name="Freeform 19"/>
            <p:cNvSpPr>
              <a:spLocks noEditPoints="1"/>
            </p:cNvSpPr>
            <p:nvPr/>
          </p:nvSpPr>
          <p:spPr bwMode="auto">
            <a:xfrm>
              <a:off x="5148263"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grpSp>
          <p:nvGrpSpPr>
            <p:cNvPr id="153" name="Group 152"/>
            <p:cNvGrpSpPr/>
            <p:nvPr/>
          </p:nvGrpSpPr>
          <p:grpSpPr>
            <a:xfrm>
              <a:off x="2746376" y="5544737"/>
              <a:ext cx="2138362" cy="154693"/>
              <a:chOff x="2395538" y="5508609"/>
              <a:chExt cx="2765425" cy="200056"/>
            </a:xfrm>
            <a:solidFill>
              <a:schemeClr val="bg2">
                <a:lumMod val="50000"/>
              </a:schemeClr>
            </a:solidFill>
          </p:grpSpPr>
          <p:sp>
            <p:nvSpPr>
              <p:cNvPr id="154" name="Freeform 20"/>
              <p:cNvSpPr>
                <a:spLocks noEditPoints="1"/>
              </p:cNvSpPr>
              <p:nvPr/>
            </p:nvSpPr>
            <p:spPr bwMode="auto">
              <a:xfrm>
                <a:off x="2395538" y="5508609"/>
                <a:ext cx="153987" cy="200024"/>
              </a:xfrm>
              <a:custGeom>
                <a:avLst/>
                <a:gdLst>
                  <a:gd name="T0" fmla="*/ 0 w 29"/>
                  <a:gd name="T1" fmla="*/ 38 h 38"/>
                  <a:gd name="T2" fmla="*/ 0 w 29"/>
                  <a:gd name="T3" fmla="*/ 0 h 38"/>
                  <a:gd name="T4" fmla="*/ 10 w 29"/>
                  <a:gd name="T5" fmla="*/ 0 h 38"/>
                  <a:gd name="T6" fmla="*/ 25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4 w 29"/>
                  <a:gd name="T21" fmla="*/ 3 h 38"/>
                  <a:gd name="T22" fmla="*/ 4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4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5"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3" y="38"/>
                      <a:pt x="9" y="38"/>
                    </a:cubicBezTo>
                    <a:lnTo>
                      <a:pt x="0" y="38"/>
                    </a:lnTo>
                    <a:close/>
                    <a:moveTo>
                      <a:pt x="4" y="3"/>
                    </a:moveTo>
                    <a:cubicBezTo>
                      <a:pt x="4" y="35"/>
                      <a:pt x="4" y="35"/>
                      <a:pt x="4"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4"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55" name="Freeform 21"/>
              <p:cNvSpPr>
                <a:spLocks/>
              </p:cNvSpPr>
              <p:nvPr/>
            </p:nvSpPr>
            <p:spPr bwMode="auto">
              <a:xfrm>
                <a:off x="2792413" y="5508626"/>
                <a:ext cx="100012" cy="200025"/>
              </a:xfrm>
              <a:custGeom>
                <a:avLst/>
                <a:gdLst>
                  <a:gd name="T0" fmla="*/ 0 w 63"/>
                  <a:gd name="T1" fmla="*/ 126 h 126"/>
                  <a:gd name="T2" fmla="*/ 0 w 63"/>
                  <a:gd name="T3" fmla="*/ 0 h 126"/>
                  <a:gd name="T4" fmla="*/ 59 w 63"/>
                  <a:gd name="T5" fmla="*/ 0 h 126"/>
                  <a:gd name="T6" fmla="*/ 59 w 63"/>
                  <a:gd name="T7" fmla="*/ 10 h 126"/>
                  <a:gd name="T8" fmla="*/ 10 w 63"/>
                  <a:gd name="T9" fmla="*/ 10 h 126"/>
                  <a:gd name="T10" fmla="*/ 10 w 63"/>
                  <a:gd name="T11" fmla="*/ 56 h 126"/>
                  <a:gd name="T12" fmla="*/ 56 w 63"/>
                  <a:gd name="T13" fmla="*/ 56 h 126"/>
                  <a:gd name="T14" fmla="*/ 56 w 63"/>
                  <a:gd name="T15" fmla="*/ 66 h 126"/>
                  <a:gd name="T16" fmla="*/ 10 w 63"/>
                  <a:gd name="T17" fmla="*/ 66 h 126"/>
                  <a:gd name="T18" fmla="*/ 10 w 63"/>
                  <a:gd name="T19" fmla="*/ 116 h 126"/>
                  <a:gd name="T20" fmla="*/ 63 w 63"/>
                  <a:gd name="T21" fmla="*/ 116 h 126"/>
                  <a:gd name="T22" fmla="*/ 63 w 63"/>
                  <a:gd name="T23" fmla="*/ 126 h 126"/>
                  <a:gd name="T24" fmla="*/ 0 w 63"/>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6">
                    <a:moveTo>
                      <a:pt x="0" y="126"/>
                    </a:moveTo>
                    <a:lnTo>
                      <a:pt x="0" y="0"/>
                    </a:lnTo>
                    <a:lnTo>
                      <a:pt x="59" y="0"/>
                    </a:lnTo>
                    <a:lnTo>
                      <a:pt x="59" y="10"/>
                    </a:lnTo>
                    <a:lnTo>
                      <a:pt x="10" y="10"/>
                    </a:lnTo>
                    <a:lnTo>
                      <a:pt x="10" y="56"/>
                    </a:lnTo>
                    <a:lnTo>
                      <a:pt x="56" y="56"/>
                    </a:lnTo>
                    <a:lnTo>
                      <a:pt x="56" y="66"/>
                    </a:lnTo>
                    <a:lnTo>
                      <a:pt x="10" y="66"/>
                    </a:lnTo>
                    <a:lnTo>
                      <a:pt x="10" y="116"/>
                    </a:lnTo>
                    <a:lnTo>
                      <a:pt x="63" y="116"/>
                    </a:lnTo>
                    <a:lnTo>
                      <a:pt x="63" y="126"/>
                    </a:lnTo>
                    <a:lnTo>
                      <a:pt x="0" y="1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56" name="Freeform 22"/>
              <p:cNvSpPr>
                <a:spLocks/>
              </p:cNvSpPr>
              <p:nvPr/>
            </p:nvSpPr>
            <p:spPr bwMode="auto">
              <a:xfrm>
                <a:off x="3108326" y="5508626"/>
                <a:ext cx="163512" cy="200025"/>
              </a:xfrm>
              <a:custGeom>
                <a:avLst/>
                <a:gdLst>
                  <a:gd name="T0" fmla="*/ 17 w 31"/>
                  <a:gd name="T1" fmla="*/ 38 h 38"/>
                  <a:gd name="T2" fmla="*/ 14 w 31"/>
                  <a:gd name="T3" fmla="*/ 38 h 38"/>
                  <a:gd name="T4" fmla="*/ 0 w 31"/>
                  <a:gd name="T5" fmla="*/ 0 h 38"/>
                  <a:gd name="T6" fmla="*/ 4 w 31"/>
                  <a:gd name="T7" fmla="*/ 0 h 38"/>
                  <a:gd name="T8" fmla="*/ 15 w 31"/>
                  <a:gd name="T9" fmla="*/ 30 h 38"/>
                  <a:gd name="T10" fmla="*/ 15 w 31"/>
                  <a:gd name="T11" fmla="*/ 32 h 38"/>
                  <a:gd name="T12" fmla="*/ 16 w 31"/>
                  <a:gd name="T13" fmla="*/ 34 h 38"/>
                  <a:gd name="T14" fmla="*/ 16 w 31"/>
                  <a:gd name="T15" fmla="*/ 34 h 38"/>
                  <a:gd name="T16" fmla="*/ 16 w 31"/>
                  <a:gd name="T17" fmla="*/ 32 h 38"/>
                  <a:gd name="T18" fmla="*/ 17 w 31"/>
                  <a:gd name="T19" fmla="*/ 30 h 38"/>
                  <a:gd name="T20" fmla="*/ 28 w 31"/>
                  <a:gd name="T21" fmla="*/ 0 h 38"/>
                  <a:gd name="T22" fmla="*/ 31 w 31"/>
                  <a:gd name="T23" fmla="*/ 0 h 38"/>
                  <a:gd name="T24" fmla="*/ 17 w 3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17" y="38"/>
                    </a:moveTo>
                    <a:cubicBezTo>
                      <a:pt x="14" y="38"/>
                      <a:pt x="14" y="38"/>
                      <a:pt x="14" y="38"/>
                    </a:cubicBezTo>
                    <a:cubicBezTo>
                      <a:pt x="0" y="0"/>
                      <a:pt x="0" y="0"/>
                      <a:pt x="0" y="0"/>
                    </a:cubicBezTo>
                    <a:cubicBezTo>
                      <a:pt x="4" y="0"/>
                      <a:pt x="4" y="0"/>
                      <a:pt x="4" y="0"/>
                    </a:cubicBezTo>
                    <a:cubicBezTo>
                      <a:pt x="15" y="30"/>
                      <a:pt x="15" y="30"/>
                      <a:pt x="15" y="30"/>
                    </a:cubicBezTo>
                    <a:cubicBezTo>
                      <a:pt x="15" y="31"/>
                      <a:pt x="15" y="31"/>
                      <a:pt x="15" y="32"/>
                    </a:cubicBezTo>
                    <a:cubicBezTo>
                      <a:pt x="15" y="33"/>
                      <a:pt x="15" y="33"/>
                      <a:pt x="16" y="34"/>
                    </a:cubicBezTo>
                    <a:cubicBezTo>
                      <a:pt x="16" y="34"/>
                      <a:pt x="16" y="34"/>
                      <a:pt x="16" y="34"/>
                    </a:cubicBezTo>
                    <a:cubicBezTo>
                      <a:pt x="16" y="33"/>
                      <a:pt x="16" y="33"/>
                      <a:pt x="16" y="32"/>
                    </a:cubicBezTo>
                    <a:cubicBezTo>
                      <a:pt x="16" y="32"/>
                      <a:pt x="16" y="31"/>
                      <a:pt x="17" y="30"/>
                    </a:cubicBezTo>
                    <a:cubicBezTo>
                      <a:pt x="28" y="0"/>
                      <a:pt x="28" y="0"/>
                      <a:pt x="28" y="0"/>
                    </a:cubicBezTo>
                    <a:cubicBezTo>
                      <a:pt x="31" y="0"/>
                      <a:pt x="31" y="0"/>
                      <a:pt x="31" y="0"/>
                    </a:cubicBezTo>
                    <a:lnTo>
                      <a:pt x="17"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gradFill>
                    <a:gsLst>
                      <a:gs pos="0">
                        <a:srgbClr val="FFFFFF"/>
                      </a:gs>
                      <a:gs pos="100000">
                        <a:srgbClr val="FFFFFF"/>
                      </a:gs>
                    </a:gsLst>
                    <a:lin ang="5400000" scaled="1"/>
                  </a:gradFill>
                </a:endParaRPr>
              </a:p>
            </p:txBody>
          </p:sp>
          <p:sp>
            <p:nvSpPr>
              <p:cNvPr id="157" name="Freeform 23"/>
              <p:cNvSpPr>
                <a:spLocks noEditPoints="1"/>
              </p:cNvSpPr>
              <p:nvPr/>
            </p:nvSpPr>
            <p:spPr bwMode="auto">
              <a:xfrm>
                <a:off x="3489326" y="5508639"/>
                <a:ext cx="225425" cy="200026"/>
              </a:xfrm>
              <a:custGeom>
                <a:avLst/>
                <a:gdLst>
                  <a:gd name="T0" fmla="*/ 34 w 43"/>
                  <a:gd name="T1" fmla="*/ 38 h 38"/>
                  <a:gd name="T2" fmla="*/ 30 w 43"/>
                  <a:gd name="T3" fmla="*/ 36 h 38"/>
                  <a:gd name="T4" fmla="*/ 25 w 43"/>
                  <a:gd name="T5" fmla="*/ 35 h 38"/>
                  <a:gd name="T6" fmla="*/ 18 w 43"/>
                  <a:gd name="T7" fmla="*/ 38 h 38"/>
                  <a:gd name="T8" fmla="*/ 8 w 43"/>
                  <a:gd name="T9" fmla="*/ 38 h 38"/>
                  <a:gd name="T10" fmla="*/ 1 w 43"/>
                  <a:gd name="T11" fmla="*/ 32 h 38"/>
                  <a:gd name="T12" fmla="*/ 1 w 43"/>
                  <a:gd name="T13" fmla="*/ 23 h 38"/>
                  <a:gd name="T14" fmla="*/ 6 w 43"/>
                  <a:gd name="T15" fmla="*/ 18 h 38"/>
                  <a:gd name="T16" fmla="*/ 7 w 43"/>
                  <a:gd name="T17" fmla="*/ 15 h 38"/>
                  <a:gd name="T18" fmla="*/ 5 w 43"/>
                  <a:gd name="T19" fmla="*/ 11 h 38"/>
                  <a:gd name="T20" fmla="*/ 5 w 43"/>
                  <a:gd name="T21" fmla="*/ 5 h 38"/>
                  <a:gd name="T22" fmla="*/ 11 w 43"/>
                  <a:gd name="T23" fmla="*/ 0 h 38"/>
                  <a:gd name="T24" fmla="*/ 20 w 43"/>
                  <a:gd name="T25" fmla="*/ 0 h 38"/>
                  <a:gd name="T26" fmla="*/ 26 w 43"/>
                  <a:gd name="T27" fmla="*/ 5 h 38"/>
                  <a:gd name="T28" fmla="*/ 25 w 43"/>
                  <a:gd name="T29" fmla="*/ 13 h 38"/>
                  <a:gd name="T30" fmla="*/ 22 w 43"/>
                  <a:gd name="T31" fmla="*/ 18 h 38"/>
                  <a:gd name="T32" fmla="*/ 27 w 43"/>
                  <a:gd name="T33" fmla="*/ 21 h 38"/>
                  <a:gd name="T34" fmla="*/ 32 w 43"/>
                  <a:gd name="T35" fmla="*/ 18 h 38"/>
                  <a:gd name="T36" fmla="*/ 33 w 43"/>
                  <a:gd name="T37" fmla="*/ 10 h 38"/>
                  <a:gd name="T38" fmla="*/ 39 w 43"/>
                  <a:gd name="T39" fmla="*/ 8 h 38"/>
                  <a:gd name="T40" fmla="*/ 40 w 43"/>
                  <a:gd name="T41" fmla="*/ 12 h 38"/>
                  <a:gd name="T42" fmla="*/ 38 w 43"/>
                  <a:gd name="T43" fmla="*/ 22 h 38"/>
                  <a:gd name="T44" fmla="*/ 33 w 43"/>
                  <a:gd name="T45" fmla="*/ 29 h 38"/>
                  <a:gd name="T46" fmla="*/ 38 w 43"/>
                  <a:gd name="T47" fmla="*/ 32 h 38"/>
                  <a:gd name="T48" fmla="*/ 43 w 43"/>
                  <a:gd name="T49" fmla="*/ 31 h 38"/>
                  <a:gd name="T50" fmla="*/ 40 w 43"/>
                  <a:gd name="T51" fmla="*/ 38 h 38"/>
                  <a:gd name="T52" fmla="*/ 14 w 43"/>
                  <a:gd name="T53" fmla="*/ 32 h 38"/>
                  <a:gd name="T54" fmla="*/ 20 w 43"/>
                  <a:gd name="T55" fmla="*/ 31 h 38"/>
                  <a:gd name="T56" fmla="*/ 24 w 43"/>
                  <a:gd name="T57" fmla="*/ 29 h 38"/>
                  <a:gd name="T58" fmla="*/ 19 w 43"/>
                  <a:gd name="T59" fmla="*/ 23 h 38"/>
                  <a:gd name="T60" fmla="*/ 14 w 43"/>
                  <a:gd name="T61" fmla="*/ 20 h 38"/>
                  <a:gd name="T62" fmla="*/ 10 w 43"/>
                  <a:gd name="T63" fmla="*/ 22 h 38"/>
                  <a:gd name="T64" fmla="*/ 8 w 43"/>
                  <a:gd name="T65" fmla="*/ 27 h 38"/>
                  <a:gd name="T66" fmla="*/ 10 w 43"/>
                  <a:gd name="T67" fmla="*/ 31 h 38"/>
                  <a:gd name="T68" fmla="*/ 14 w 43"/>
                  <a:gd name="T69" fmla="*/ 32 h 38"/>
                  <a:gd name="T70" fmla="*/ 19 w 43"/>
                  <a:gd name="T71" fmla="*/ 7 h 38"/>
                  <a:gd name="T72" fmla="*/ 17 w 43"/>
                  <a:gd name="T73" fmla="*/ 5 h 38"/>
                  <a:gd name="T74" fmla="*/ 14 w 43"/>
                  <a:gd name="T75" fmla="*/ 5 h 38"/>
                  <a:gd name="T76" fmla="*/ 12 w 43"/>
                  <a:gd name="T77" fmla="*/ 7 h 38"/>
                  <a:gd name="T78" fmla="*/ 13 w 43"/>
                  <a:gd name="T79" fmla="*/ 11 h 38"/>
                  <a:gd name="T80" fmla="*/ 17 w 43"/>
                  <a:gd name="T81" fmla="*/ 13 h 38"/>
                  <a:gd name="T82" fmla="*/ 19 w 43"/>
                  <a:gd name="T83"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37" y="38"/>
                    </a:moveTo>
                    <a:cubicBezTo>
                      <a:pt x="36" y="38"/>
                      <a:pt x="35" y="38"/>
                      <a:pt x="34" y="38"/>
                    </a:cubicBezTo>
                    <a:cubicBezTo>
                      <a:pt x="33" y="38"/>
                      <a:pt x="32" y="38"/>
                      <a:pt x="32" y="37"/>
                    </a:cubicBezTo>
                    <a:cubicBezTo>
                      <a:pt x="31" y="37"/>
                      <a:pt x="30" y="36"/>
                      <a:pt x="30" y="36"/>
                    </a:cubicBezTo>
                    <a:cubicBezTo>
                      <a:pt x="29" y="35"/>
                      <a:pt x="28" y="34"/>
                      <a:pt x="28" y="34"/>
                    </a:cubicBezTo>
                    <a:cubicBezTo>
                      <a:pt x="27" y="34"/>
                      <a:pt x="26" y="35"/>
                      <a:pt x="25" y="35"/>
                    </a:cubicBezTo>
                    <a:cubicBezTo>
                      <a:pt x="24" y="36"/>
                      <a:pt x="23" y="37"/>
                      <a:pt x="22" y="37"/>
                    </a:cubicBezTo>
                    <a:cubicBezTo>
                      <a:pt x="21" y="37"/>
                      <a:pt x="20" y="38"/>
                      <a:pt x="18" y="38"/>
                    </a:cubicBezTo>
                    <a:cubicBezTo>
                      <a:pt x="17" y="38"/>
                      <a:pt x="16" y="38"/>
                      <a:pt x="14" y="38"/>
                    </a:cubicBezTo>
                    <a:cubicBezTo>
                      <a:pt x="12" y="38"/>
                      <a:pt x="10" y="38"/>
                      <a:pt x="8" y="38"/>
                    </a:cubicBezTo>
                    <a:cubicBezTo>
                      <a:pt x="7" y="37"/>
                      <a:pt x="5" y="37"/>
                      <a:pt x="4" y="36"/>
                    </a:cubicBezTo>
                    <a:cubicBezTo>
                      <a:pt x="3" y="35"/>
                      <a:pt x="2" y="33"/>
                      <a:pt x="1" y="32"/>
                    </a:cubicBezTo>
                    <a:cubicBezTo>
                      <a:pt x="0" y="31"/>
                      <a:pt x="0" y="29"/>
                      <a:pt x="0" y="27"/>
                    </a:cubicBezTo>
                    <a:cubicBezTo>
                      <a:pt x="0" y="25"/>
                      <a:pt x="0" y="24"/>
                      <a:pt x="1" y="23"/>
                    </a:cubicBezTo>
                    <a:cubicBezTo>
                      <a:pt x="1" y="22"/>
                      <a:pt x="2" y="21"/>
                      <a:pt x="3" y="20"/>
                    </a:cubicBezTo>
                    <a:cubicBezTo>
                      <a:pt x="4" y="19"/>
                      <a:pt x="4" y="18"/>
                      <a:pt x="6" y="18"/>
                    </a:cubicBezTo>
                    <a:cubicBezTo>
                      <a:pt x="7" y="17"/>
                      <a:pt x="8" y="17"/>
                      <a:pt x="9" y="16"/>
                    </a:cubicBezTo>
                    <a:cubicBezTo>
                      <a:pt x="8" y="16"/>
                      <a:pt x="8" y="15"/>
                      <a:pt x="7" y="15"/>
                    </a:cubicBezTo>
                    <a:cubicBezTo>
                      <a:pt x="7" y="14"/>
                      <a:pt x="6" y="14"/>
                      <a:pt x="6" y="13"/>
                    </a:cubicBezTo>
                    <a:cubicBezTo>
                      <a:pt x="5" y="12"/>
                      <a:pt x="5" y="11"/>
                      <a:pt x="5" y="11"/>
                    </a:cubicBezTo>
                    <a:cubicBezTo>
                      <a:pt x="4" y="10"/>
                      <a:pt x="4" y="9"/>
                      <a:pt x="4" y="8"/>
                    </a:cubicBezTo>
                    <a:cubicBezTo>
                      <a:pt x="4" y="7"/>
                      <a:pt x="5" y="6"/>
                      <a:pt x="5" y="5"/>
                    </a:cubicBezTo>
                    <a:cubicBezTo>
                      <a:pt x="6" y="4"/>
                      <a:pt x="6" y="3"/>
                      <a:pt x="7" y="2"/>
                    </a:cubicBezTo>
                    <a:cubicBezTo>
                      <a:pt x="8" y="1"/>
                      <a:pt x="10" y="1"/>
                      <a:pt x="11" y="0"/>
                    </a:cubicBezTo>
                    <a:cubicBezTo>
                      <a:pt x="12" y="0"/>
                      <a:pt x="14" y="0"/>
                      <a:pt x="16" y="0"/>
                    </a:cubicBezTo>
                    <a:cubicBezTo>
                      <a:pt x="17" y="0"/>
                      <a:pt x="19" y="0"/>
                      <a:pt x="20" y="0"/>
                    </a:cubicBezTo>
                    <a:cubicBezTo>
                      <a:pt x="21" y="1"/>
                      <a:pt x="23" y="1"/>
                      <a:pt x="24" y="2"/>
                    </a:cubicBezTo>
                    <a:cubicBezTo>
                      <a:pt x="25" y="3"/>
                      <a:pt x="25" y="4"/>
                      <a:pt x="26" y="5"/>
                    </a:cubicBezTo>
                    <a:cubicBezTo>
                      <a:pt x="26" y="6"/>
                      <a:pt x="27" y="7"/>
                      <a:pt x="27" y="8"/>
                    </a:cubicBezTo>
                    <a:cubicBezTo>
                      <a:pt x="27" y="10"/>
                      <a:pt x="26" y="11"/>
                      <a:pt x="25" y="13"/>
                    </a:cubicBezTo>
                    <a:cubicBezTo>
                      <a:pt x="24" y="14"/>
                      <a:pt x="22" y="15"/>
                      <a:pt x="20" y="16"/>
                    </a:cubicBezTo>
                    <a:cubicBezTo>
                      <a:pt x="21" y="17"/>
                      <a:pt x="22" y="17"/>
                      <a:pt x="22" y="18"/>
                    </a:cubicBezTo>
                    <a:cubicBezTo>
                      <a:pt x="23" y="18"/>
                      <a:pt x="24" y="19"/>
                      <a:pt x="25" y="19"/>
                    </a:cubicBezTo>
                    <a:cubicBezTo>
                      <a:pt x="25" y="20"/>
                      <a:pt x="26" y="21"/>
                      <a:pt x="27" y="21"/>
                    </a:cubicBezTo>
                    <a:cubicBezTo>
                      <a:pt x="27" y="22"/>
                      <a:pt x="28" y="23"/>
                      <a:pt x="29" y="24"/>
                    </a:cubicBezTo>
                    <a:cubicBezTo>
                      <a:pt x="30" y="22"/>
                      <a:pt x="31" y="21"/>
                      <a:pt x="32" y="18"/>
                    </a:cubicBezTo>
                    <a:cubicBezTo>
                      <a:pt x="33" y="16"/>
                      <a:pt x="33" y="14"/>
                      <a:pt x="33" y="12"/>
                    </a:cubicBezTo>
                    <a:cubicBezTo>
                      <a:pt x="33" y="11"/>
                      <a:pt x="33" y="11"/>
                      <a:pt x="33" y="10"/>
                    </a:cubicBezTo>
                    <a:cubicBezTo>
                      <a:pt x="33" y="10"/>
                      <a:pt x="33" y="9"/>
                      <a:pt x="32" y="8"/>
                    </a:cubicBezTo>
                    <a:cubicBezTo>
                      <a:pt x="39" y="8"/>
                      <a:pt x="39" y="8"/>
                      <a:pt x="39" y="8"/>
                    </a:cubicBezTo>
                    <a:cubicBezTo>
                      <a:pt x="40" y="9"/>
                      <a:pt x="40" y="10"/>
                      <a:pt x="40" y="10"/>
                    </a:cubicBezTo>
                    <a:cubicBezTo>
                      <a:pt x="40" y="11"/>
                      <a:pt x="40" y="11"/>
                      <a:pt x="40" y="12"/>
                    </a:cubicBezTo>
                    <a:cubicBezTo>
                      <a:pt x="40" y="14"/>
                      <a:pt x="40" y="15"/>
                      <a:pt x="39" y="17"/>
                    </a:cubicBezTo>
                    <a:cubicBezTo>
                      <a:pt x="39" y="19"/>
                      <a:pt x="39" y="20"/>
                      <a:pt x="38" y="22"/>
                    </a:cubicBezTo>
                    <a:cubicBezTo>
                      <a:pt x="37" y="23"/>
                      <a:pt x="36" y="24"/>
                      <a:pt x="36" y="26"/>
                    </a:cubicBezTo>
                    <a:cubicBezTo>
                      <a:pt x="35" y="27"/>
                      <a:pt x="34" y="28"/>
                      <a:pt x="33" y="29"/>
                    </a:cubicBezTo>
                    <a:cubicBezTo>
                      <a:pt x="33" y="30"/>
                      <a:pt x="34" y="31"/>
                      <a:pt x="35" y="31"/>
                    </a:cubicBezTo>
                    <a:cubicBezTo>
                      <a:pt x="36" y="32"/>
                      <a:pt x="37" y="32"/>
                      <a:pt x="38" y="32"/>
                    </a:cubicBezTo>
                    <a:cubicBezTo>
                      <a:pt x="39" y="32"/>
                      <a:pt x="39" y="32"/>
                      <a:pt x="40" y="32"/>
                    </a:cubicBezTo>
                    <a:cubicBezTo>
                      <a:pt x="41" y="32"/>
                      <a:pt x="42" y="31"/>
                      <a:pt x="43" y="31"/>
                    </a:cubicBezTo>
                    <a:cubicBezTo>
                      <a:pt x="43" y="37"/>
                      <a:pt x="43" y="37"/>
                      <a:pt x="43" y="37"/>
                    </a:cubicBezTo>
                    <a:cubicBezTo>
                      <a:pt x="42" y="38"/>
                      <a:pt x="41" y="38"/>
                      <a:pt x="40" y="38"/>
                    </a:cubicBezTo>
                    <a:cubicBezTo>
                      <a:pt x="39" y="38"/>
                      <a:pt x="38" y="38"/>
                      <a:pt x="37" y="38"/>
                    </a:cubicBezTo>
                    <a:close/>
                    <a:moveTo>
                      <a:pt x="14" y="32"/>
                    </a:moveTo>
                    <a:cubicBezTo>
                      <a:pt x="15" y="32"/>
                      <a:pt x="16" y="32"/>
                      <a:pt x="17" y="32"/>
                    </a:cubicBezTo>
                    <a:cubicBezTo>
                      <a:pt x="18" y="32"/>
                      <a:pt x="19" y="31"/>
                      <a:pt x="20" y="31"/>
                    </a:cubicBezTo>
                    <a:cubicBezTo>
                      <a:pt x="21" y="31"/>
                      <a:pt x="21" y="30"/>
                      <a:pt x="22" y="30"/>
                    </a:cubicBezTo>
                    <a:cubicBezTo>
                      <a:pt x="23" y="30"/>
                      <a:pt x="23" y="29"/>
                      <a:pt x="24" y="29"/>
                    </a:cubicBezTo>
                    <a:cubicBezTo>
                      <a:pt x="23" y="27"/>
                      <a:pt x="22" y="26"/>
                      <a:pt x="21" y="25"/>
                    </a:cubicBezTo>
                    <a:cubicBezTo>
                      <a:pt x="20" y="24"/>
                      <a:pt x="20" y="23"/>
                      <a:pt x="19" y="23"/>
                    </a:cubicBezTo>
                    <a:cubicBezTo>
                      <a:pt x="18" y="22"/>
                      <a:pt x="17" y="21"/>
                      <a:pt x="16" y="21"/>
                    </a:cubicBezTo>
                    <a:cubicBezTo>
                      <a:pt x="15" y="20"/>
                      <a:pt x="15" y="20"/>
                      <a:pt x="14" y="20"/>
                    </a:cubicBezTo>
                    <a:cubicBezTo>
                      <a:pt x="13" y="20"/>
                      <a:pt x="12" y="20"/>
                      <a:pt x="12" y="21"/>
                    </a:cubicBezTo>
                    <a:cubicBezTo>
                      <a:pt x="11" y="21"/>
                      <a:pt x="10" y="22"/>
                      <a:pt x="10" y="22"/>
                    </a:cubicBezTo>
                    <a:cubicBezTo>
                      <a:pt x="9" y="23"/>
                      <a:pt x="9" y="23"/>
                      <a:pt x="9" y="24"/>
                    </a:cubicBezTo>
                    <a:cubicBezTo>
                      <a:pt x="8" y="25"/>
                      <a:pt x="8" y="26"/>
                      <a:pt x="8" y="27"/>
                    </a:cubicBezTo>
                    <a:cubicBezTo>
                      <a:pt x="8" y="27"/>
                      <a:pt x="8" y="28"/>
                      <a:pt x="9" y="29"/>
                    </a:cubicBezTo>
                    <a:cubicBezTo>
                      <a:pt x="9" y="30"/>
                      <a:pt x="9" y="30"/>
                      <a:pt x="10" y="31"/>
                    </a:cubicBezTo>
                    <a:cubicBezTo>
                      <a:pt x="10" y="31"/>
                      <a:pt x="11" y="32"/>
                      <a:pt x="12" y="32"/>
                    </a:cubicBezTo>
                    <a:cubicBezTo>
                      <a:pt x="13" y="32"/>
                      <a:pt x="13" y="32"/>
                      <a:pt x="14" y="32"/>
                    </a:cubicBezTo>
                    <a:close/>
                    <a:moveTo>
                      <a:pt x="19" y="8"/>
                    </a:moveTo>
                    <a:cubicBezTo>
                      <a:pt x="19" y="8"/>
                      <a:pt x="19" y="7"/>
                      <a:pt x="19" y="7"/>
                    </a:cubicBezTo>
                    <a:cubicBezTo>
                      <a:pt x="19" y="7"/>
                      <a:pt x="19" y="6"/>
                      <a:pt x="18" y="6"/>
                    </a:cubicBezTo>
                    <a:cubicBezTo>
                      <a:pt x="18" y="6"/>
                      <a:pt x="17" y="6"/>
                      <a:pt x="17" y="5"/>
                    </a:cubicBezTo>
                    <a:cubicBezTo>
                      <a:pt x="17" y="5"/>
                      <a:pt x="16" y="5"/>
                      <a:pt x="16" y="5"/>
                    </a:cubicBezTo>
                    <a:cubicBezTo>
                      <a:pt x="15" y="5"/>
                      <a:pt x="15" y="5"/>
                      <a:pt x="14" y="5"/>
                    </a:cubicBezTo>
                    <a:cubicBezTo>
                      <a:pt x="14" y="6"/>
                      <a:pt x="13" y="6"/>
                      <a:pt x="13" y="6"/>
                    </a:cubicBezTo>
                    <a:cubicBezTo>
                      <a:pt x="13" y="6"/>
                      <a:pt x="12" y="7"/>
                      <a:pt x="12" y="7"/>
                    </a:cubicBezTo>
                    <a:cubicBezTo>
                      <a:pt x="12" y="8"/>
                      <a:pt x="12" y="8"/>
                      <a:pt x="12" y="9"/>
                    </a:cubicBezTo>
                    <a:cubicBezTo>
                      <a:pt x="12" y="10"/>
                      <a:pt x="12" y="10"/>
                      <a:pt x="13" y="11"/>
                    </a:cubicBezTo>
                    <a:cubicBezTo>
                      <a:pt x="13" y="12"/>
                      <a:pt x="14" y="13"/>
                      <a:pt x="15" y="13"/>
                    </a:cubicBezTo>
                    <a:cubicBezTo>
                      <a:pt x="16" y="13"/>
                      <a:pt x="16" y="13"/>
                      <a:pt x="17" y="13"/>
                    </a:cubicBezTo>
                    <a:cubicBezTo>
                      <a:pt x="17" y="12"/>
                      <a:pt x="18" y="12"/>
                      <a:pt x="18" y="12"/>
                    </a:cubicBezTo>
                    <a:cubicBezTo>
                      <a:pt x="18" y="11"/>
                      <a:pt x="19" y="11"/>
                      <a:pt x="19" y="10"/>
                    </a:cubicBezTo>
                    <a:cubicBezTo>
                      <a:pt x="19" y="10"/>
                      <a:pt x="19" y="9"/>
                      <a:pt x="19"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58" name="Freeform 24"/>
              <p:cNvSpPr>
                <a:spLocks noEditPoints="1"/>
              </p:cNvSpPr>
              <p:nvPr/>
            </p:nvSpPr>
            <p:spPr bwMode="auto">
              <a:xfrm>
                <a:off x="3941763" y="5508626"/>
                <a:ext cx="153987" cy="200025"/>
              </a:xfrm>
              <a:custGeom>
                <a:avLst/>
                <a:gdLst>
                  <a:gd name="T0" fmla="*/ 0 w 29"/>
                  <a:gd name="T1" fmla="*/ 38 h 38"/>
                  <a:gd name="T2" fmla="*/ 0 w 29"/>
                  <a:gd name="T3" fmla="*/ 0 h 38"/>
                  <a:gd name="T4" fmla="*/ 10 w 29"/>
                  <a:gd name="T5" fmla="*/ 0 h 38"/>
                  <a:gd name="T6" fmla="*/ 24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3 w 29"/>
                  <a:gd name="T21" fmla="*/ 3 h 38"/>
                  <a:gd name="T22" fmla="*/ 3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3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4"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2" y="38"/>
                      <a:pt x="9" y="38"/>
                    </a:cubicBezTo>
                    <a:lnTo>
                      <a:pt x="0" y="38"/>
                    </a:lnTo>
                    <a:close/>
                    <a:moveTo>
                      <a:pt x="3" y="3"/>
                    </a:moveTo>
                    <a:cubicBezTo>
                      <a:pt x="3" y="35"/>
                      <a:pt x="3" y="35"/>
                      <a:pt x="3"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3"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59" name="Freeform 25"/>
              <p:cNvSpPr>
                <a:spLocks noEditPoints="1"/>
              </p:cNvSpPr>
              <p:nvPr/>
            </p:nvSpPr>
            <p:spPr bwMode="auto">
              <a:xfrm>
                <a:off x="4311651" y="5508626"/>
                <a:ext cx="169862"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5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6" y="7"/>
                      <a:pt x="16" y="6"/>
                      <a:pt x="16" y="6"/>
                    </a:cubicBezTo>
                    <a:cubicBezTo>
                      <a:pt x="16" y="5"/>
                      <a:pt x="16" y="5"/>
                      <a:pt x="16" y="4"/>
                    </a:cubicBezTo>
                    <a:cubicBezTo>
                      <a:pt x="16" y="4"/>
                      <a:pt x="16" y="4"/>
                      <a:pt x="16" y="4"/>
                    </a:cubicBezTo>
                    <a:cubicBezTo>
                      <a:pt x="16" y="5"/>
                      <a:pt x="15" y="5"/>
                      <a:pt x="15" y="6"/>
                    </a:cubicBezTo>
                    <a:cubicBezTo>
                      <a:pt x="15"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60" name="Freeform 26"/>
              <p:cNvSpPr>
                <a:spLocks/>
              </p:cNvSpPr>
              <p:nvPr/>
            </p:nvSpPr>
            <p:spPr bwMode="auto">
              <a:xfrm>
                <a:off x="4670426" y="5508626"/>
                <a:ext cx="131762" cy="200025"/>
              </a:xfrm>
              <a:custGeom>
                <a:avLst/>
                <a:gdLst>
                  <a:gd name="T0" fmla="*/ 47 w 83"/>
                  <a:gd name="T1" fmla="*/ 10 h 126"/>
                  <a:gd name="T2" fmla="*/ 47 w 83"/>
                  <a:gd name="T3" fmla="*/ 126 h 126"/>
                  <a:gd name="T4" fmla="*/ 37 w 83"/>
                  <a:gd name="T5" fmla="*/ 126 h 126"/>
                  <a:gd name="T6" fmla="*/ 37 w 83"/>
                  <a:gd name="T7" fmla="*/ 10 h 126"/>
                  <a:gd name="T8" fmla="*/ 0 w 83"/>
                  <a:gd name="T9" fmla="*/ 10 h 126"/>
                  <a:gd name="T10" fmla="*/ 0 w 83"/>
                  <a:gd name="T11" fmla="*/ 0 h 126"/>
                  <a:gd name="T12" fmla="*/ 83 w 83"/>
                  <a:gd name="T13" fmla="*/ 0 h 126"/>
                  <a:gd name="T14" fmla="*/ 83 w 83"/>
                  <a:gd name="T15" fmla="*/ 10 h 126"/>
                  <a:gd name="T16" fmla="*/ 47 w 83"/>
                  <a:gd name="T17"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6">
                    <a:moveTo>
                      <a:pt x="47" y="10"/>
                    </a:moveTo>
                    <a:lnTo>
                      <a:pt x="47" y="126"/>
                    </a:lnTo>
                    <a:lnTo>
                      <a:pt x="37" y="126"/>
                    </a:lnTo>
                    <a:lnTo>
                      <a:pt x="37" y="10"/>
                    </a:lnTo>
                    <a:lnTo>
                      <a:pt x="0" y="10"/>
                    </a:lnTo>
                    <a:lnTo>
                      <a:pt x="0" y="0"/>
                    </a:lnTo>
                    <a:lnTo>
                      <a:pt x="83" y="0"/>
                    </a:lnTo>
                    <a:lnTo>
                      <a:pt x="83" y="10"/>
                    </a:lnTo>
                    <a:lnTo>
                      <a:pt x="4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61" name="Freeform 27"/>
              <p:cNvSpPr>
                <a:spLocks noEditPoints="1"/>
              </p:cNvSpPr>
              <p:nvPr/>
            </p:nvSpPr>
            <p:spPr bwMode="auto">
              <a:xfrm>
                <a:off x="4992688" y="5508626"/>
                <a:ext cx="168275"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6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7" y="7"/>
                      <a:pt x="17" y="6"/>
                      <a:pt x="16" y="6"/>
                    </a:cubicBezTo>
                    <a:cubicBezTo>
                      <a:pt x="16" y="5"/>
                      <a:pt x="16" y="5"/>
                      <a:pt x="16" y="4"/>
                    </a:cubicBezTo>
                    <a:cubicBezTo>
                      <a:pt x="16" y="4"/>
                      <a:pt x="16" y="4"/>
                      <a:pt x="16" y="4"/>
                    </a:cubicBezTo>
                    <a:cubicBezTo>
                      <a:pt x="16" y="5"/>
                      <a:pt x="16" y="5"/>
                      <a:pt x="16" y="6"/>
                    </a:cubicBezTo>
                    <a:cubicBezTo>
                      <a:pt x="16"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grpSp>
      </p:grpSp>
      <p:grpSp>
        <p:nvGrpSpPr>
          <p:cNvPr id="162" name="Group 161"/>
          <p:cNvGrpSpPr/>
          <p:nvPr userDrawn="1"/>
        </p:nvGrpSpPr>
        <p:grpSpPr>
          <a:xfrm>
            <a:off x="4385691" y="3608309"/>
            <a:ext cx="3458808" cy="1708055"/>
            <a:chOff x="8284462" y="929983"/>
            <a:chExt cx="3528164" cy="1742058"/>
          </a:xfrm>
        </p:grpSpPr>
        <p:grpSp>
          <p:nvGrpSpPr>
            <p:cNvPr id="163" name="Group 162"/>
            <p:cNvGrpSpPr/>
            <p:nvPr userDrawn="1"/>
          </p:nvGrpSpPr>
          <p:grpSpPr>
            <a:xfrm>
              <a:off x="8293853" y="931539"/>
              <a:ext cx="3518773" cy="1739005"/>
              <a:chOff x="7132627" y="479425"/>
              <a:chExt cx="4359825" cy="2154661"/>
            </a:xfrm>
          </p:grpSpPr>
          <p:sp>
            <p:nvSpPr>
              <p:cNvPr id="192" name="Oval 191"/>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4" name="Freeform 193"/>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4"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165"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66"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67"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68"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69"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0"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1"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2"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3"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4"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5"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6"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7"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8"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79"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0"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1"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2"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3"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4"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5"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6"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7"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8"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89"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90"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91"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grpSp>
      <p:grpSp>
        <p:nvGrpSpPr>
          <p:cNvPr id="196" name="Group 195"/>
          <p:cNvGrpSpPr/>
          <p:nvPr userDrawn="1"/>
        </p:nvGrpSpPr>
        <p:grpSpPr>
          <a:xfrm>
            <a:off x="8856175" y="2250707"/>
            <a:ext cx="2797744" cy="1381604"/>
            <a:chOff x="8284462" y="929983"/>
            <a:chExt cx="3528164" cy="1742058"/>
          </a:xfrm>
        </p:grpSpPr>
        <p:grpSp>
          <p:nvGrpSpPr>
            <p:cNvPr id="197" name="Group 196"/>
            <p:cNvGrpSpPr/>
            <p:nvPr userDrawn="1"/>
          </p:nvGrpSpPr>
          <p:grpSpPr>
            <a:xfrm>
              <a:off x="8293853" y="931539"/>
              <a:ext cx="3518773" cy="1739005"/>
              <a:chOff x="7132627" y="479425"/>
              <a:chExt cx="4359825" cy="2154661"/>
            </a:xfrm>
          </p:grpSpPr>
          <p:sp>
            <p:nvSpPr>
              <p:cNvPr id="226" name="Oval 225"/>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227"/>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8"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199"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0"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1"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2"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3"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4"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5"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6"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7"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8"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09"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0"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1"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2"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3"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4"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5"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6"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7"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8"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19"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0"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1"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2"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3"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4"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25"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grpSp>
      <p:grpSp>
        <p:nvGrpSpPr>
          <p:cNvPr id="230" name="Group 142"/>
          <p:cNvGrpSpPr>
            <a:grpSpLocks noChangeAspect="1"/>
          </p:cNvGrpSpPr>
          <p:nvPr userDrawn="1"/>
        </p:nvGrpSpPr>
        <p:grpSpPr bwMode="auto">
          <a:xfrm>
            <a:off x="7310858" y="1595734"/>
            <a:ext cx="2383860" cy="4272131"/>
            <a:chOff x="2911" y="400"/>
            <a:chExt cx="2013" cy="3607"/>
          </a:xfrm>
        </p:grpSpPr>
        <p:sp>
          <p:nvSpPr>
            <p:cNvPr id="231"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2"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3"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4"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5"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6"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7"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8"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39"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0" name="Rectangle 151"/>
            <p:cNvSpPr>
              <a:spLocks noChangeArrowheads="1"/>
            </p:cNvSpPr>
            <p:nvPr/>
          </p:nvSpPr>
          <p:spPr bwMode="auto">
            <a:xfrm>
              <a:off x="3176" y="1206"/>
              <a:ext cx="368" cy="36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1" name="Rectangle 152"/>
            <p:cNvSpPr>
              <a:spLocks noChangeArrowheads="1"/>
            </p:cNvSpPr>
            <p:nvPr/>
          </p:nvSpPr>
          <p:spPr bwMode="auto">
            <a:xfrm>
              <a:off x="3582" y="1206"/>
              <a:ext cx="165" cy="16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2" name="Rectangle 153"/>
            <p:cNvSpPr>
              <a:spLocks noChangeArrowheads="1"/>
            </p:cNvSpPr>
            <p:nvPr/>
          </p:nvSpPr>
          <p:spPr bwMode="auto">
            <a:xfrm>
              <a:off x="3176" y="1614"/>
              <a:ext cx="163"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3" name="Rectangle 154"/>
            <p:cNvSpPr>
              <a:spLocks noChangeArrowheads="1"/>
            </p:cNvSpPr>
            <p:nvPr/>
          </p:nvSpPr>
          <p:spPr bwMode="auto">
            <a:xfrm>
              <a:off x="3379" y="1614"/>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4" name="Rectangle 155"/>
            <p:cNvSpPr>
              <a:spLocks noChangeArrowheads="1"/>
            </p:cNvSpPr>
            <p:nvPr/>
          </p:nvSpPr>
          <p:spPr bwMode="auto">
            <a:xfrm>
              <a:off x="3582" y="1614"/>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5" name="Rectangle 156"/>
            <p:cNvSpPr>
              <a:spLocks noChangeArrowheads="1"/>
            </p:cNvSpPr>
            <p:nvPr/>
          </p:nvSpPr>
          <p:spPr bwMode="auto">
            <a:xfrm>
              <a:off x="3176" y="1817"/>
              <a:ext cx="163"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6" name="Rectangle 157"/>
            <p:cNvSpPr>
              <a:spLocks noChangeArrowheads="1"/>
            </p:cNvSpPr>
            <p:nvPr/>
          </p:nvSpPr>
          <p:spPr bwMode="auto">
            <a:xfrm>
              <a:off x="3379" y="1817"/>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7" name="Rectangle 158"/>
            <p:cNvSpPr>
              <a:spLocks noChangeArrowheads="1"/>
            </p:cNvSpPr>
            <p:nvPr/>
          </p:nvSpPr>
          <p:spPr bwMode="auto">
            <a:xfrm>
              <a:off x="3582" y="1817"/>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8" name="Rectangle 159"/>
            <p:cNvSpPr>
              <a:spLocks noChangeArrowheads="1"/>
            </p:cNvSpPr>
            <p:nvPr/>
          </p:nvSpPr>
          <p:spPr bwMode="auto">
            <a:xfrm>
              <a:off x="3176" y="2023"/>
              <a:ext cx="571" cy="16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49" name="Rectangle 160"/>
            <p:cNvSpPr>
              <a:spLocks noChangeArrowheads="1"/>
            </p:cNvSpPr>
            <p:nvPr/>
          </p:nvSpPr>
          <p:spPr bwMode="auto">
            <a:xfrm>
              <a:off x="3582" y="1409"/>
              <a:ext cx="165" cy="16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0"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chemeClr val="bg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1"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2"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3"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4"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5"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6"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7"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8" name="Rectangle 169"/>
            <p:cNvSpPr>
              <a:spLocks noChangeArrowheads="1"/>
            </p:cNvSpPr>
            <p:nvPr/>
          </p:nvSpPr>
          <p:spPr bwMode="auto">
            <a:xfrm>
              <a:off x="4038" y="528"/>
              <a:ext cx="201" cy="20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59" name="Rectangle 170"/>
            <p:cNvSpPr>
              <a:spLocks noChangeArrowheads="1"/>
            </p:cNvSpPr>
            <p:nvPr/>
          </p:nvSpPr>
          <p:spPr bwMode="auto">
            <a:xfrm>
              <a:off x="4260" y="639"/>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0" name="Rectangle 171"/>
            <p:cNvSpPr>
              <a:spLocks noChangeArrowheads="1"/>
            </p:cNvSpPr>
            <p:nvPr/>
          </p:nvSpPr>
          <p:spPr bwMode="auto">
            <a:xfrm>
              <a:off x="4260" y="528"/>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1" name="Rectangle 172"/>
            <p:cNvSpPr>
              <a:spLocks noChangeArrowheads="1"/>
            </p:cNvSpPr>
            <p:nvPr/>
          </p:nvSpPr>
          <p:spPr bwMode="auto">
            <a:xfrm>
              <a:off x="4260" y="861"/>
              <a:ext cx="90" cy="92"/>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2" name="Rectangle 173"/>
            <p:cNvSpPr>
              <a:spLocks noChangeArrowheads="1"/>
            </p:cNvSpPr>
            <p:nvPr/>
          </p:nvSpPr>
          <p:spPr bwMode="auto">
            <a:xfrm>
              <a:off x="4149" y="861"/>
              <a:ext cx="90" cy="92"/>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3" name="Rectangle 174"/>
            <p:cNvSpPr>
              <a:spLocks noChangeArrowheads="1"/>
            </p:cNvSpPr>
            <p:nvPr/>
          </p:nvSpPr>
          <p:spPr bwMode="auto">
            <a:xfrm>
              <a:off x="4038" y="861"/>
              <a:ext cx="90" cy="92"/>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4" name="Rectangle 175"/>
            <p:cNvSpPr>
              <a:spLocks noChangeArrowheads="1"/>
            </p:cNvSpPr>
            <p:nvPr/>
          </p:nvSpPr>
          <p:spPr bwMode="auto">
            <a:xfrm>
              <a:off x="4038" y="750"/>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5" name="Rectangle 176"/>
            <p:cNvSpPr>
              <a:spLocks noChangeArrowheads="1"/>
            </p:cNvSpPr>
            <p:nvPr/>
          </p:nvSpPr>
          <p:spPr bwMode="auto">
            <a:xfrm>
              <a:off x="4149" y="750"/>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6" name="Rectangle 177"/>
            <p:cNvSpPr>
              <a:spLocks noChangeArrowheads="1"/>
            </p:cNvSpPr>
            <p:nvPr/>
          </p:nvSpPr>
          <p:spPr bwMode="auto">
            <a:xfrm>
              <a:off x="4260" y="750"/>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7" name="Rectangle 178"/>
            <p:cNvSpPr>
              <a:spLocks noChangeArrowheads="1"/>
            </p:cNvSpPr>
            <p:nvPr/>
          </p:nvSpPr>
          <p:spPr bwMode="auto">
            <a:xfrm>
              <a:off x="4260" y="974"/>
              <a:ext cx="90" cy="9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8" name="Rectangle 179"/>
            <p:cNvSpPr>
              <a:spLocks noChangeArrowheads="1"/>
            </p:cNvSpPr>
            <p:nvPr/>
          </p:nvSpPr>
          <p:spPr bwMode="auto">
            <a:xfrm>
              <a:off x="4149" y="974"/>
              <a:ext cx="90" cy="9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69" name="Rectangle 180"/>
            <p:cNvSpPr>
              <a:spLocks noChangeArrowheads="1"/>
            </p:cNvSpPr>
            <p:nvPr/>
          </p:nvSpPr>
          <p:spPr bwMode="auto">
            <a:xfrm>
              <a:off x="4038" y="974"/>
              <a:ext cx="90" cy="9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0"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1"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2"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3"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4"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5"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6"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277"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hoto_Option">
    <p:bg bwMode="auto">
      <p:bgPr>
        <a:solidFill>
          <a:srgbClr val="525252"/>
        </a:solidFill>
        <a:effectLst/>
      </p:bgPr>
    </p:bg>
    <p:spTree>
      <p:nvGrpSpPr>
        <p:cNvPr id="1" name=""/>
        <p:cNvGrpSpPr/>
        <p:nvPr/>
      </p:nvGrpSpPr>
      <p:grpSpPr>
        <a:xfrm>
          <a:off x="0" y="0"/>
          <a:ext cx="0" cy="0"/>
          <a:chOff x="0" y="0"/>
          <a:chExt cx="0" cy="0"/>
        </a:xfrm>
      </p:grpSpPr>
      <p:grpSp>
        <p:nvGrpSpPr>
          <p:cNvPr id="184" name="Group 183"/>
          <p:cNvGrpSpPr/>
          <p:nvPr userDrawn="1"/>
        </p:nvGrpSpPr>
        <p:grpSpPr>
          <a:xfrm>
            <a:off x="459102" y="470067"/>
            <a:ext cx="1421412" cy="309218"/>
            <a:chOff x="468308" y="479425"/>
            <a:chExt cx="1449914" cy="315374"/>
          </a:xfrm>
        </p:grpSpPr>
        <p:pic>
          <p:nvPicPr>
            <p:cNvPr id="185" name="Picture 184"/>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186" name="Picture 185"/>
            <p:cNvPicPr>
              <a:picLocks noChangeAspect="1"/>
            </p:cNvPicPr>
            <p:nvPr userDrawn="1"/>
          </p:nvPicPr>
          <p:blipFill>
            <a:blip r:embed="rId3"/>
            <a:stretch>
              <a:fillRect/>
            </a:stretch>
          </p:blipFill>
          <p:spPr bwMode="black">
            <a:xfrm>
              <a:off x="468308" y="479425"/>
              <a:ext cx="310896" cy="310896"/>
            </a:xfrm>
            <a:prstGeom prst="rect">
              <a:avLst/>
            </a:prstGeom>
          </p:spPr>
        </p:pic>
      </p:grpSp>
      <p:sp>
        <p:nvSpPr>
          <p:cNvPr id="8" name="Title 1"/>
          <p:cNvSpPr>
            <a:spLocks noGrp="1"/>
          </p:cNvSpPr>
          <p:nvPr userDrawn="1">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32075">
                      <a:schemeClr val="tx1"/>
                    </a:gs>
                    <a:gs pos="53000">
                      <a:schemeClr val="tx1"/>
                    </a:gs>
                  </a:gsLst>
                  <a:lin ang="5400000" scaled="0"/>
                </a:gradFill>
              </a:defRPr>
            </a:lvl1pPr>
          </a:lstStyle>
          <a:p>
            <a:r>
              <a:rPr lang="en-US"/>
              <a:t>Event name here</a:t>
            </a:r>
          </a:p>
        </p:txBody>
      </p:sp>
      <p:sp>
        <p:nvSpPr>
          <p:cNvPr id="10" name="Text Placeholder 2"/>
          <p:cNvSpPr>
            <a:spLocks noGrp="1"/>
          </p:cNvSpPr>
          <p:nvPr userDrawn="1">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32075">
                      <a:schemeClr val="tx1"/>
                    </a:gs>
                    <a:gs pos="53000">
                      <a:schemeClr val="tx1"/>
                    </a:gs>
                  </a:gsLst>
                  <a:lin ang="5400000" scaled="0"/>
                </a:gradFill>
                <a:latin typeface="+mn-lt"/>
              </a:defRPr>
            </a:lvl1pPr>
          </a:lstStyle>
          <a:p>
            <a:pPr lvl="0"/>
            <a:r>
              <a:rPr lang="en-US"/>
              <a:t>City | Date</a:t>
            </a:r>
          </a:p>
        </p:txBody>
      </p:sp>
      <p:grpSp>
        <p:nvGrpSpPr>
          <p:cNvPr id="96" name="Group 95"/>
          <p:cNvGrpSpPr/>
          <p:nvPr userDrawn="1"/>
        </p:nvGrpSpPr>
        <p:grpSpPr>
          <a:xfrm>
            <a:off x="459103" y="5435107"/>
            <a:ext cx="2139996" cy="454926"/>
            <a:chOff x="2235201" y="5027614"/>
            <a:chExt cx="3160712" cy="671816"/>
          </a:xfrm>
        </p:grpSpPr>
        <p:sp>
          <p:nvSpPr>
            <p:cNvPr id="97" name="Freeform 12"/>
            <p:cNvSpPr>
              <a:spLocks/>
            </p:cNvSpPr>
            <p:nvPr/>
          </p:nvSpPr>
          <p:spPr bwMode="auto">
            <a:xfrm>
              <a:off x="2235201" y="5027614"/>
              <a:ext cx="258762" cy="347663"/>
            </a:xfrm>
            <a:custGeom>
              <a:avLst/>
              <a:gdLst>
                <a:gd name="T0" fmla="*/ 49 w 49"/>
                <a:gd name="T1" fmla="*/ 62 h 66"/>
                <a:gd name="T2" fmla="*/ 31 w 49"/>
                <a:gd name="T3" fmla="*/ 66 h 66"/>
                <a:gd name="T4" fmla="*/ 8 w 49"/>
                <a:gd name="T5" fmla="*/ 57 h 66"/>
                <a:gd name="T6" fmla="*/ 0 w 49"/>
                <a:gd name="T7" fmla="*/ 34 h 66"/>
                <a:gd name="T8" fmla="*/ 9 w 49"/>
                <a:gd name="T9" fmla="*/ 9 h 66"/>
                <a:gd name="T10" fmla="*/ 34 w 49"/>
                <a:gd name="T11" fmla="*/ 0 h 66"/>
                <a:gd name="T12" fmla="*/ 49 w 49"/>
                <a:gd name="T13" fmla="*/ 2 h 66"/>
                <a:gd name="T14" fmla="*/ 49 w 49"/>
                <a:gd name="T15" fmla="*/ 16 h 66"/>
                <a:gd name="T16" fmla="*/ 35 w 49"/>
                <a:gd name="T17" fmla="*/ 12 h 66"/>
                <a:gd name="T18" fmla="*/ 20 w 49"/>
                <a:gd name="T19" fmla="*/ 18 h 66"/>
                <a:gd name="T20" fmla="*/ 15 w 49"/>
                <a:gd name="T21" fmla="*/ 33 h 66"/>
                <a:gd name="T22" fmla="*/ 20 w 49"/>
                <a:gd name="T23" fmla="*/ 48 h 66"/>
                <a:gd name="T24" fmla="*/ 34 w 49"/>
                <a:gd name="T25" fmla="*/ 53 h 66"/>
                <a:gd name="T26" fmla="*/ 49 w 49"/>
                <a:gd name="T27" fmla="*/ 49 h 66"/>
                <a:gd name="T28" fmla="*/ 49 w 49"/>
                <a:gd name="T2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6">
                  <a:moveTo>
                    <a:pt x="49" y="62"/>
                  </a:moveTo>
                  <a:cubicBezTo>
                    <a:pt x="45" y="64"/>
                    <a:pt x="39" y="66"/>
                    <a:pt x="31" y="66"/>
                  </a:cubicBezTo>
                  <a:cubicBezTo>
                    <a:pt x="22" y="66"/>
                    <a:pt x="14" y="63"/>
                    <a:pt x="8" y="57"/>
                  </a:cubicBezTo>
                  <a:cubicBezTo>
                    <a:pt x="3" y="51"/>
                    <a:pt x="0" y="44"/>
                    <a:pt x="0" y="34"/>
                  </a:cubicBezTo>
                  <a:cubicBezTo>
                    <a:pt x="0" y="24"/>
                    <a:pt x="3" y="16"/>
                    <a:pt x="9" y="9"/>
                  </a:cubicBezTo>
                  <a:cubicBezTo>
                    <a:pt x="16" y="3"/>
                    <a:pt x="24" y="0"/>
                    <a:pt x="34" y="0"/>
                  </a:cubicBezTo>
                  <a:cubicBezTo>
                    <a:pt x="40" y="0"/>
                    <a:pt x="45" y="0"/>
                    <a:pt x="49" y="2"/>
                  </a:cubicBezTo>
                  <a:cubicBezTo>
                    <a:pt x="49" y="16"/>
                    <a:pt x="49" y="16"/>
                    <a:pt x="49" y="16"/>
                  </a:cubicBezTo>
                  <a:cubicBezTo>
                    <a:pt x="45" y="13"/>
                    <a:pt x="40" y="12"/>
                    <a:pt x="35" y="12"/>
                  </a:cubicBezTo>
                  <a:cubicBezTo>
                    <a:pt x="29" y="12"/>
                    <a:pt x="24" y="14"/>
                    <a:pt x="20" y="18"/>
                  </a:cubicBezTo>
                  <a:cubicBezTo>
                    <a:pt x="17" y="21"/>
                    <a:pt x="15" y="27"/>
                    <a:pt x="15" y="33"/>
                  </a:cubicBezTo>
                  <a:cubicBezTo>
                    <a:pt x="15" y="39"/>
                    <a:pt x="17" y="44"/>
                    <a:pt x="20" y="48"/>
                  </a:cubicBezTo>
                  <a:cubicBezTo>
                    <a:pt x="24" y="51"/>
                    <a:pt x="28" y="53"/>
                    <a:pt x="34" y="53"/>
                  </a:cubicBezTo>
                  <a:cubicBezTo>
                    <a:pt x="40" y="53"/>
                    <a:pt x="45" y="52"/>
                    <a:pt x="49" y="49"/>
                  </a:cubicBezTo>
                  <a:lnTo>
                    <a:pt x="49" y="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98" name="Freeform 13"/>
            <p:cNvSpPr>
              <a:spLocks/>
            </p:cNvSpPr>
            <p:nvPr/>
          </p:nvSpPr>
          <p:spPr bwMode="auto">
            <a:xfrm>
              <a:off x="2651126" y="5032376"/>
              <a:ext cx="201612" cy="333375"/>
            </a:xfrm>
            <a:custGeom>
              <a:avLst/>
              <a:gdLst>
                <a:gd name="T0" fmla="*/ 127 w 127"/>
                <a:gd name="T1" fmla="*/ 210 h 210"/>
                <a:gd name="T2" fmla="*/ 0 w 127"/>
                <a:gd name="T3" fmla="*/ 210 h 210"/>
                <a:gd name="T4" fmla="*/ 0 w 127"/>
                <a:gd name="T5" fmla="*/ 0 h 210"/>
                <a:gd name="T6" fmla="*/ 47 w 127"/>
                <a:gd name="T7" fmla="*/ 0 h 210"/>
                <a:gd name="T8" fmla="*/ 47 w 127"/>
                <a:gd name="T9" fmla="*/ 173 h 210"/>
                <a:gd name="T10" fmla="*/ 127 w 127"/>
                <a:gd name="T11" fmla="*/ 173 h 210"/>
                <a:gd name="T12" fmla="*/ 127 w 127"/>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27" h="210">
                  <a:moveTo>
                    <a:pt x="127" y="210"/>
                  </a:moveTo>
                  <a:lnTo>
                    <a:pt x="0" y="210"/>
                  </a:lnTo>
                  <a:lnTo>
                    <a:pt x="0" y="0"/>
                  </a:lnTo>
                  <a:lnTo>
                    <a:pt x="47" y="0"/>
                  </a:lnTo>
                  <a:lnTo>
                    <a:pt x="47" y="173"/>
                  </a:lnTo>
                  <a:lnTo>
                    <a:pt x="127" y="173"/>
                  </a:lnTo>
                  <a:lnTo>
                    <a:pt x="127" y="210"/>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99" name="Freeform 14"/>
            <p:cNvSpPr>
              <a:spLocks noEditPoints="1"/>
            </p:cNvSpPr>
            <p:nvPr/>
          </p:nvSpPr>
          <p:spPr bwMode="auto">
            <a:xfrm>
              <a:off x="2957513" y="5027614"/>
              <a:ext cx="333375" cy="347663"/>
            </a:xfrm>
            <a:custGeom>
              <a:avLst/>
              <a:gdLst>
                <a:gd name="T0" fmla="*/ 31 w 63"/>
                <a:gd name="T1" fmla="*/ 66 h 66"/>
                <a:gd name="T2" fmla="*/ 9 w 63"/>
                <a:gd name="T3" fmla="*/ 57 h 66"/>
                <a:gd name="T4" fmla="*/ 0 w 63"/>
                <a:gd name="T5" fmla="*/ 33 h 66"/>
                <a:gd name="T6" fmla="*/ 9 w 63"/>
                <a:gd name="T7" fmla="*/ 9 h 66"/>
                <a:gd name="T8" fmla="*/ 32 w 63"/>
                <a:gd name="T9" fmla="*/ 0 h 66"/>
                <a:gd name="T10" fmla="*/ 54 w 63"/>
                <a:gd name="T11" fmla="*/ 9 h 66"/>
                <a:gd name="T12" fmla="*/ 63 w 63"/>
                <a:gd name="T13" fmla="*/ 32 h 66"/>
                <a:gd name="T14" fmla="*/ 54 w 63"/>
                <a:gd name="T15" fmla="*/ 56 h 66"/>
                <a:gd name="T16" fmla="*/ 31 w 63"/>
                <a:gd name="T17" fmla="*/ 66 h 66"/>
                <a:gd name="T18" fmla="*/ 32 w 63"/>
                <a:gd name="T19" fmla="*/ 12 h 66"/>
                <a:gd name="T20" fmla="*/ 20 w 63"/>
                <a:gd name="T21" fmla="*/ 18 h 66"/>
                <a:gd name="T22" fmla="*/ 15 w 63"/>
                <a:gd name="T23" fmla="*/ 33 h 66"/>
                <a:gd name="T24" fmla="*/ 20 w 63"/>
                <a:gd name="T25" fmla="*/ 48 h 66"/>
                <a:gd name="T26" fmla="*/ 31 w 63"/>
                <a:gd name="T27" fmla="*/ 53 h 66"/>
                <a:gd name="T28" fmla="*/ 43 w 63"/>
                <a:gd name="T29" fmla="*/ 48 h 66"/>
                <a:gd name="T30" fmla="*/ 47 w 63"/>
                <a:gd name="T31" fmla="*/ 33 h 66"/>
                <a:gd name="T32" fmla="*/ 43 w 63"/>
                <a:gd name="T33" fmla="*/ 18 h 66"/>
                <a:gd name="T34" fmla="*/ 32 w 63"/>
                <a:gd name="T3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6">
                  <a:moveTo>
                    <a:pt x="31" y="66"/>
                  </a:moveTo>
                  <a:cubicBezTo>
                    <a:pt x="22" y="66"/>
                    <a:pt x="15" y="63"/>
                    <a:pt x="9" y="57"/>
                  </a:cubicBezTo>
                  <a:cubicBezTo>
                    <a:pt x="3" y="51"/>
                    <a:pt x="0" y="43"/>
                    <a:pt x="0" y="33"/>
                  </a:cubicBezTo>
                  <a:cubicBezTo>
                    <a:pt x="0" y="23"/>
                    <a:pt x="3" y="15"/>
                    <a:pt x="9" y="9"/>
                  </a:cubicBezTo>
                  <a:cubicBezTo>
                    <a:pt x="15" y="3"/>
                    <a:pt x="22" y="0"/>
                    <a:pt x="32" y="0"/>
                  </a:cubicBezTo>
                  <a:cubicBezTo>
                    <a:pt x="41" y="0"/>
                    <a:pt x="49" y="3"/>
                    <a:pt x="54" y="9"/>
                  </a:cubicBezTo>
                  <a:cubicBezTo>
                    <a:pt x="60" y="15"/>
                    <a:pt x="63" y="22"/>
                    <a:pt x="63" y="32"/>
                  </a:cubicBezTo>
                  <a:cubicBezTo>
                    <a:pt x="63" y="42"/>
                    <a:pt x="60" y="50"/>
                    <a:pt x="54" y="56"/>
                  </a:cubicBezTo>
                  <a:cubicBezTo>
                    <a:pt x="48" y="62"/>
                    <a:pt x="40" y="66"/>
                    <a:pt x="31" y="66"/>
                  </a:cubicBezTo>
                  <a:close/>
                  <a:moveTo>
                    <a:pt x="32" y="12"/>
                  </a:moveTo>
                  <a:cubicBezTo>
                    <a:pt x="27" y="12"/>
                    <a:pt x="23" y="14"/>
                    <a:pt x="20" y="18"/>
                  </a:cubicBezTo>
                  <a:cubicBezTo>
                    <a:pt x="17" y="21"/>
                    <a:pt x="15" y="26"/>
                    <a:pt x="15" y="33"/>
                  </a:cubicBezTo>
                  <a:cubicBezTo>
                    <a:pt x="15" y="39"/>
                    <a:pt x="17" y="44"/>
                    <a:pt x="20" y="48"/>
                  </a:cubicBezTo>
                  <a:cubicBezTo>
                    <a:pt x="23" y="51"/>
                    <a:pt x="27" y="53"/>
                    <a:pt x="31" y="53"/>
                  </a:cubicBezTo>
                  <a:cubicBezTo>
                    <a:pt x="36" y="53"/>
                    <a:pt x="40" y="51"/>
                    <a:pt x="43" y="48"/>
                  </a:cubicBezTo>
                  <a:cubicBezTo>
                    <a:pt x="46" y="44"/>
                    <a:pt x="47" y="39"/>
                    <a:pt x="47" y="33"/>
                  </a:cubicBezTo>
                  <a:cubicBezTo>
                    <a:pt x="47" y="26"/>
                    <a:pt x="46" y="21"/>
                    <a:pt x="43" y="18"/>
                  </a:cubicBezTo>
                  <a:cubicBezTo>
                    <a:pt x="40" y="14"/>
                    <a:pt x="37" y="12"/>
                    <a:pt x="32" y="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0" name="Freeform 15"/>
            <p:cNvSpPr>
              <a:spLocks/>
            </p:cNvSpPr>
            <p:nvPr/>
          </p:nvSpPr>
          <p:spPr bwMode="auto">
            <a:xfrm>
              <a:off x="3438526" y="5032376"/>
              <a:ext cx="274637" cy="342900"/>
            </a:xfrm>
            <a:custGeom>
              <a:avLst/>
              <a:gdLst>
                <a:gd name="T0" fmla="*/ 52 w 52"/>
                <a:gd name="T1" fmla="*/ 36 h 65"/>
                <a:gd name="T2" fmla="*/ 25 w 52"/>
                <a:gd name="T3" fmla="*/ 65 h 65"/>
                <a:gd name="T4" fmla="*/ 0 w 52"/>
                <a:gd name="T5" fmla="*/ 37 h 65"/>
                <a:gd name="T6" fmla="*/ 0 w 52"/>
                <a:gd name="T7" fmla="*/ 0 h 65"/>
                <a:gd name="T8" fmla="*/ 14 w 52"/>
                <a:gd name="T9" fmla="*/ 0 h 65"/>
                <a:gd name="T10" fmla="*/ 14 w 52"/>
                <a:gd name="T11" fmla="*/ 37 h 65"/>
                <a:gd name="T12" fmla="*/ 26 w 52"/>
                <a:gd name="T13" fmla="*/ 52 h 65"/>
                <a:gd name="T14" fmla="*/ 38 w 52"/>
                <a:gd name="T15" fmla="*/ 37 h 65"/>
                <a:gd name="T16" fmla="*/ 38 w 52"/>
                <a:gd name="T17" fmla="*/ 0 h 65"/>
                <a:gd name="T18" fmla="*/ 52 w 52"/>
                <a:gd name="T19" fmla="*/ 0 h 65"/>
                <a:gd name="T20" fmla="*/ 52 w 52"/>
                <a:gd name="T2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5">
                  <a:moveTo>
                    <a:pt x="52" y="36"/>
                  </a:moveTo>
                  <a:cubicBezTo>
                    <a:pt x="52" y="55"/>
                    <a:pt x="43" y="65"/>
                    <a:pt x="25" y="65"/>
                  </a:cubicBezTo>
                  <a:cubicBezTo>
                    <a:pt x="8" y="65"/>
                    <a:pt x="0" y="55"/>
                    <a:pt x="0" y="37"/>
                  </a:cubicBezTo>
                  <a:cubicBezTo>
                    <a:pt x="0" y="0"/>
                    <a:pt x="0" y="0"/>
                    <a:pt x="0" y="0"/>
                  </a:cubicBezTo>
                  <a:cubicBezTo>
                    <a:pt x="14" y="0"/>
                    <a:pt x="14" y="0"/>
                    <a:pt x="14" y="0"/>
                  </a:cubicBezTo>
                  <a:cubicBezTo>
                    <a:pt x="14" y="37"/>
                    <a:pt x="14" y="37"/>
                    <a:pt x="14" y="37"/>
                  </a:cubicBezTo>
                  <a:cubicBezTo>
                    <a:pt x="14" y="47"/>
                    <a:pt x="18" y="52"/>
                    <a:pt x="26" y="52"/>
                  </a:cubicBezTo>
                  <a:cubicBezTo>
                    <a:pt x="34" y="52"/>
                    <a:pt x="38" y="47"/>
                    <a:pt x="38" y="37"/>
                  </a:cubicBezTo>
                  <a:cubicBezTo>
                    <a:pt x="38" y="0"/>
                    <a:pt x="38" y="0"/>
                    <a:pt x="38" y="0"/>
                  </a:cubicBezTo>
                  <a:cubicBezTo>
                    <a:pt x="52" y="0"/>
                    <a:pt x="52" y="0"/>
                    <a:pt x="52" y="0"/>
                  </a:cubicBezTo>
                  <a:lnTo>
                    <a:pt x="52" y="3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1" name="Freeform 16"/>
            <p:cNvSpPr>
              <a:spLocks noEditPoints="1"/>
            </p:cNvSpPr>
            <p:nvPr/>
          </p:nvSpPr>
          <p:spPr bwMode="auto">
            <a:xfrm>
              <a:off x="3881438" y="5032376"/>
              <a:ext cx="301625" cy="333375"/>
            </a:xfrm>
            <a:custGeom>
              <a:avLst/>
              <a:gdLst>
                <a:gd name="T0" fmla="*/ 0 w 57"/>
                <a:gd name="T1" fmla="*/ 63 h 63"/>
                <a:gd name="T2" fmla="*/ 0 w 57"/>
                <a:gd name="T3" fmla="*/ 0 h 63"/>
                <a:gd name="T4" fmla="*/ 23 w 57"/>
                <a:gd name="T5" fmla="*/ 0 h 63"/>
                <a:gd name="T6" fmla="*/ 57 w 57"/>
                <a:gd name="T7" fmla="*/ 31 h 63"/>
                <a:gd name="T8" fmla="*/ 47 w 57"/>
                <a:gd name="T9" fmla="*/ 55 h 63"/>
                <a:gd name="T10" fmla="*/ 23 w 57"/>
                <a:gd name="T11" fmla="*/ 63 h 63"/>
                <a:gd name="T12" fmla="*/ 0 w 57"/>
                <a:gd name="T13" fmla="*/ 63 h 63"/>
                <a:gd name="T14" fmla="*/ 15 w 57"/>
                <a:gd name="T15" fmla="*/ 11 h 63"/>
                <a:gd name="T16" fmla="*/ 15 w 57"/>
                <a:gd name="T17" fmla="*/ 52 h 63"/>
                <a:gd name="T18" fmla="*/ 22 w 57"/>
                <a:gd name="T19" fmla="*/ 52 h 63"/>
                <a:gd name="T20" fmla="*/ 36 w 57"/>
                <a:gd name="T21" fmla="*/ 46 h 63"/>
                <a:gd name="T22" fmla="*/ 42 w 57"/>
                <a:gd name="T23" fmla="*/ 31 h 63"/>
                <a:gd name="T24" fmla="*/ 36 w 57"/>
                <a:gd name="T25" fmla="*/ 17 h 63"/>
                <a:gd name="T26" fmla="*/ 22 w 57"/>
                <a:gd name="T27" fmla="*/ 11 h 63"/>
                <a:gd name="T28" fmla="*/ 15 w 5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3">
                  <a:moveTo>
                    <a:pt x="0" y="63"/>
                  </a:moveTo>
                  <a:cubicBezTo>
                    <a:pt x="0" y="0"/>
                    <a:pt x="0" y="0"/>
                    <a:pt x="0" y="0"/>
                  </a:cubicBezTo>
                  <a:cubicBezTo>
                    <a:pt x="23" y="0"/>
                    <a:pt x="23" y="0"/>
                    <a:pt x="23" y="0"/>
                  </a:cubicBezTo>
                  <a:cubicBezTo>
                    <a:pt x="45" y="0"/>
                    <a:pt x="57" y="10"/>
                    <a:pt x="57" y="31"/>
                  </a:cubicBezTo>
                  <a:cubicBezTo>
                    <a:pt x="57" y="41"/>
                    <a:pt x="54" y="49"/>
                    <a:pt x="47" y="55"/>
                  </a:cubicBezTo>
                  <a:cubicBezTo>
                    <a:pt x="41" y="60"/>
                    <a:pt x="33" y="63"/>
                    <a:pt x="23" y="63"/>
                  </a:cubicBezTo>
                  <a:lnTo>
                    <a:pt x="0" y="63"/>
                  </a:lnTo>
                  <a:close/>
                  <a:moveTo>
                    <a:pt x="15" y="11"/>
                  </a:moveTo>
                  <a:cubicBezTo>
                    <a:pt x="15" y="52"/>
                    <a:pt x="15" y="52"/>
                    <a:pt x="15" y="52"/>
                  </a:cubicBezTo>
                  <a:cubicBezTo>
                    <a:pt x="22" y="52"/>
                    <a:pt x="22" y="52"/>
                    <a:pt x="22" y="52"/>
                  </a:cubicBezTo>
                  <a:cubicBezTo>
                    <a:pt x="28" y="52"/>
                    <a:pt x="33" y="50"/>
                    <a:pt x="36" y="46"/>
                  </a:cubicBezTo>
                  <a:cubicBezTo>
                    <a:pt x="40" y="42"/>
                    <a:pt x="42" y="37"/>
                    <a:pt x="42" y="31"/>
                  </a:cubicBezTo>
                  <a:cubicBezTo>
                    <a:pt x="42" y="25"/>
                    <a:pt x="40" y="20"/>
                    <a:pt x="36" y="17"/>
                  </a:cubicBezTo>
                  <a:cubicBezTo>
                    <a:pt x="33" y="13"/>
                    <a:pt x="28" y="11"/>
                    <a:pt x="22" y="11"/>
                  </a:cubicBezTo>
                  <a:lnTo>
                    <a:pt x="15" y="11"/>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2" name="Freeform 17"/>
            <p:cNvSpPr>
              <a:spLocks noEditPoints="1"/>
            </p:cNvSpPr>
            <p:nvPr/>
          </p:nvSpPr>
          <p:spPr bwMode="auto">
            <a:xfrm>
              <a:off x="4287838" y="5032376"/>
              <a:ext cx="333375" cy="333375"/>
            </a:xfrm>
            <a:custGeom>
              <a:avLst/>
              <a:gdLst>
                <a:gd name="T0" fmla="*/ 63 w 63"/>
                <a:gd name="T1" fmla="*/ 63 h 63"/>
                <a:gd name="T2" fmla="*/ 47 w 63"/>
                <a:gd name="T3" fmla="*/ 63 h 63"/>
                <a:gd name="T4" fmla="*/ 43 w 63"/>
                <a:gd name="T5" fmla="*/ 49 h 63"/>
                <a:gd name="T6" fmla="*/ 20 w 63"/>
                <a:gd name="T7" fmla="*/ 49 h 63"/>
                <a:gd name="T8" fmla="*/ 16 w 63"/>
                <a:gd name="T9" fmla="*/ 63 h 63"/>
                <a:gd name="T10" fmla="*/ 0 w 63"/>
                <a:gd name="T11" fmla="*/ 63 h 63"/>
                <a:gd name="T12" fmla="*/ 23 w 63"/>
                <a:gd name="T13" fmla="*/ 0 h 63"/>
                <a:gd name="T14" fmla="*/ 40 w 63"/>
                <a:gd name="T15" fmla="*/ 0 h 63"/>
                <a:gd name="T16" fmla="*/ 63 w 63"/>
                <a:gd name="T17" fmla="*/ 63 h 63"/>
                <a:gd name="T18" fmla="*/ 40 w 63"/>
                <a:gd name="T19" fmla="*/ 38 h 63"/>
                <a:gd name="T20" fmla="*/ 33 w 63"/>
                <a:gd name="T21" fmla="*/ 17 h 63"/>
                <a:gd name="T22" fmla="*/ 32 w 63"/>
                <a:gd name="T23" fmla="*/ 11 h 63"/>
                <a:gd name="T24" fmla="*/ 31 w 63"/>
                <a:gd name="T25" fmla="*/ 11 h 63"/>
                <a:gd name="T26" fmla="*/ 30 w 63"/>
                <a:gd name="T27" fmla="*/ 17 h 63"/>
                <a:gd name="T28" fmla="*/ 23 w 63"/>
                <a:gd name="T29" fmla="*/ 38 h 63"/>
                <a:gd name="T30" fmla="*/ 40 w 63"/>
                <a:gd name="T3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3" y="63"/>
                  </a:moveTo>
                  <a:cubicBezTo>
                    <a:pt x="47" y="63"/>
                    <a:pt x="47" y="63"/>
                    <a:pt x="47" y="63"/>
                  </a:cubicBezTo>
                  <a:cubicBezTo>
                    <a:pt x="43" y="49"/>
                    <a:pt x="43" y="49"/>
                    <a:pt x="43" y="49"/>
                  </a:cubicBezTo>
                  <a:cubicBezTo>
                    <a:pt x="20" y="49"/>
                    <a:pt x="20" y="49"/>
                    <a:pt x="20" y="49"/>
                  </a:cubicBezTo>
                  <a:cubicBezTo>
                    <a:pt x="16" y="63"/>
                    <a:pt x="16" y="63"/>
                    <a:pt x="16" y="63"/>
                  </a:cubicBezTo>
                  <a:cubicBezTo>
                    <a:pt x="0" y="63"/>
                    <a:pt x="0" y="63"/>
                    <a:pt x="0" y="63"/>
                  </a:cubicBezTo>
                  <a:cubicBezTo>
                    <a:pt x="23" y="0"/>
                    <a:pt x="23" y="0"/>
                    <a:pt x="23" y="0"/>
                  </a:cubicBezTo>
                  <a:cubicBezTo>
                    <a:pt x="40" y="0"/>
                    <a:pt x="40" y="0"/>
                    <a:pt x="40" y="0"/>
                  </a:cubicBezTo>
                  <a:lnTo>
                    <a:pt x="63" y="63"/>
                  </a:lnTo>
                  <a:close/>
                  <a:moveTo>
                    <a:pt x="40" y="38"/>
                  </a:moveTo>
                  <a:cubicBezTo>
                    <a:pt x="33" y="17"/>
                    <a:pt x="33" y="17"/>
                    <a:pt x="33" y="17"/>
                  </a:cubicBezTo>
                  <a:cubicBezTo>
                    <a:pt x="32" y="15"/>
                    <a:pt x="32" y="13"/>
                    <a:pt x="32" y="11"/>
                  </a:cubicBezTo>
                  <a:cubicBezTo>
                    <a:pt x="31" y="11"/>
                    <a:pt x="31" y="11"/>
                    <a:pt x="31" y="11"/>
                  </a:cubicBezTo>
                  <a:cubicBezTo>
                    <a:pt x="31" y="13"/>
                    <a:pt x="31" y="15"/>
                    <a:pt x="30" y="17"/>
                  </a:cubicBezTo>
                  <a:cubicBezTo>
                    <a:pt x="23" y="38"/>
                    <a:pt x="23" y="38"/>
                    <a:pt x="23" y="38"/>
                  </a:cubicBezTo>
                  <a:lnTo>
                    <a:pt x="40" y="38"/>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3" name="Freeform 18"/>
            <p:cNvSpPr>
              <a:spLocks noEditPoints="1"/>
            </p:cNvSpPr>
            <p:nvPr/>
          </p:nvSpPr>
          <p:spPr bwMode="auto">
            <a:xfrm>
              <a:off x="4757738"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sp>
          <p:nvSpPr>
            <p:cNvPr id="104" name="Freeform 19"/>
            <p:cNvSpPr>
              <a:spLocks noEditPoints="1"/>
            </p:cNvSpPr>
            <p:nvPr/>
          </p:nvSpPr>
          <p:spPr bwMode="auto">
            <a:xfrm>
              <a:off x="5148263"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FFFFFF"/>
                </a:solidFill>
              </a:endParaRPr>
            </a:p>
          </p:txBody>
        </p:sp>
        <p:grpSp>
          <p:nvGrpSpPr>
            <p:cNvPr id="105" name="Group 104"/>
            <p:cNvGrpSpPr/>
            <p:nvPr/>
          </p:nvGrpSpPr>
          <p:grpSpPr>
            <a:xfrm>
              <a:off x="2746376" y="5544737"/>
              <a:ext cx="2138362" cy="154693"/>
              <a:chOff x="2395538" y="5508609"/>
              <a:chExt cx="2765425" cy="200056"/>
            </a:xfrm>
            <a:solidFill>
              <a:schemeClr val="bg2">
                <a:lumMod val="50000"/>
              </a:schemeClr>
            </a:solidFill>
          </p:grpSpPr>
          <p:sp>
            <p:nvSpPr>
              <p:cNvPr id="106" name="Freeform 20"/>
              <p:cNvSpPr>
                <a:spLocks noEditPoints="1"/>
              </p:cNvSpPr>
              <p:nvPr/>
            </p:nvSpPr>
            <p:spPr bwMode="auto">
              <a:xfrm>
                <a:off x="2395538" y="5508609"/>
                <a:ext cx="153987" cy="200024"/>
              </a:xfrm>
              <a:custGeom>
                <a:avLst/>
                <a:gdLst>
                  <a:gd name="T0" fmla="*/ 0 w 29"/>
                  <a:gd name="T1" fmla="*/ 38 h 38"/>
                  <a:gd name="T2" fmla="*/ 0 w 29"/>
                  <a:gd name="T3" fmla="*/ 0 h 38"/>
                  <a:gd name="T4" fmla="*/ 10 w 29"/>
                  <a:gd name="T5" fmla="*/ 0 h 38"/>
                  <a:gd name="T6" fmla="*/ 25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4 w 29"/>
                  <a:gd name="T21" fmla="*/ 3 h 38"/>
                  <a:gd name="T22" fmla="*/ 4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4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5"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3" y="38"/>
                      <a:pt x="9" y="38"/>
                    </a:cubicBezTo>
                    <a:lnTo>
                      <a:pt x="0" y="38"/>
                    </a:lnTo>
                    <a:close/>
                    <a:moveTo>
                      <a:pt x="4" y="3"/>
                    </a:moveTo>
                    <a:cubicBezTo>
                      <a:pt x="4" y="35"/>
                      <a:pt x="4" y="35"/>
                      <a:pt x="4"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4"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07" name="Freeform 21"/>
              <p:cNvSpPr>
                <a:spLocks/>
              </p:cNvSpPr>
              <p:nvPr/>
            </p:nvSpPr>
            <p:spPr bwMode="auto">
              <a:xfrm>
                <a:off x="2792413" y="5508626"/>
                <a:ext cx="100012" cy="200025"/>
              </a:xfrm>
              <a:custGeom>
                <a:avLst/>
                <a:gdLst>
                  <a:gd name="T0" fmla="*/ 0 w 63"/>
                  <a:gd name="T1" fmla="*/ 126 h 126"/>
                  <a:gd name="T2" fmla="*/ 0 w 63"/>
                  <a:gd name="T3" fmla="*/ 0 h 126"/>
                  <a:gd name="T4" fmla="*/ 59 w 63"/>
                  <a:gd name="T5" fmla="*/ 0 h 126"/>
                  <a:gd name="T6" fmla="*/ 59 w 63"/>
                  <a:gd name="T7" fmla="*/ 10 h 126"/>
                  <a:gd name="T8" fmla="*/ 10 w 63"/>
                  <a:gd name="T9" fmla="*/ 10 h 126"/>
                  <a:gd name="T10" fmla="*/ 10 w 63"/>
                  <a:gd name="T11" fmla="*/ 56 h 126"/>
                  <a:gd name="T12" fmla="*/ 56 w 63"/>
                  <a:gd name="T13" fmla="*/ 56 h 126"/>
                  <a:gd name="T14" fmla="*/ 56 w 63"/>
                  <a:gd name="T15" fmla="*/ 66 h 126"/>
                  <a:gd name="T16" fmla="*/ 10 w 63"/>
                  <a:gd name="T17" fmla="*/ 66 h 126"/>
                  <a:gd name="T18" fmla="*/ 10 w 63"/>
                  <a:gd name="T19" fmla="*/ 116 h 126"/>
                  <a:gd name="T20" fmla="*/ 63 w 63"/>
                  <a:gd name="T21" fmla="*/ 116 h 126"/>
                  <a:gd name="T22" fmla="*/ 63 w 63"/>
                  <a:gd name="T23" fmla="*/ 126 h 126"/>
                  <a:gd name="T24" fmla="*/ 0 w 63"/>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6">
                    <a:moveTo>
                      <a:pt x="0" y="126"/>
                    </a:moveTo>
                    <a:lnTo>
                      <a:pt x="0" y="0"/>
                    </a:lnTo>
                    <a:lnTo>
                      <a:pt x="59" y="0"/>
                    </a:lnTo>
                    <a:lnTo>
                      <a:pt x="59" y="10"/>
                    </a:lnTo>
                    <a:lnTo>
                      <a:pt x="10" y="10"/>
                    </a:lnTo>
                    <a:lnTo>
                      <a:pt x="10" y="56"/>
                    </a:lnTo>
                    <a:lnTo>
                      <a:pt x="56" y="56"/>
                    </a:lnTo>
                    <a:lnTo>
                      <a:pt x="56" y="66"/>
                    </a:lnTo>
                    <a:lnTo>
                      <a:pt x="10" y="66"/>
                    </a:lnTo>
                    <a:lnTo>
                      <a:pt x="10" y="116"/>
                    </a:lnTo>
                    <a:lnTo>
                      <a:pt x="63" y="116"/>
                    </a:lnTo>
                    <a:lnTo>
                      <a:pt x="63" y="126"/>
                    </a:lnTo>
                    <a:lnTo>
                      <a:pt x="0" y="1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08" name="Freeform 22"/>
              <p:cNvSpPr>
                <a:spLocks/>
              </p:cNvSpPr>
              <p:nvPr/>
            </p:nvSpPr>
            <p:spPr bwMode="auto">
              <a:xfrm>
                <a:off x="3108326" y="5508626"/>
                <a:ext cx="163512" cy="200025"/>
              </a:xfrm>
              <a:custGeom>
                <a:avLst/>
                <a:gdLst>
                  <a:gd name="T0" fmla="*/ 17 w 31"/>
                  <a:gd name="T1" fmla="*/ 38 h 38"/>
                  <a:gd name="T2" fmla="*/ 14 w 31"/>
                  <a:gd name="T3" fmla="*/ 38 h 38"/>
                  <a:gd name="T4" fmla="*/ 0 w 31"/>
                  <a:gd name="T5" fmla="*/ 0 h 38"/>
                  <a:gd name="T6" fmla="*/ 4 w 31"/>
                  <a:gd name="T7" fmla="*/ 0 h 38"/>
                  <a:gd name="T8" fmla="*/ 15 w 31"/>
                  <a:gd name="T9" fmla="*/ 30 h 38"/>
                  <a:gd name="T10" fmla="*/ 15 w 31"/>
                  <a:gd name="T11" fmla="*/ 32 h 38"/>
                  <a:gd name="T12" fmla="*/ 16 w 31"/>
                  <a:gd name="T13" fmla="*/ 34 h 38"/>
                  <a:gd name="T14" fmla="*/ 16 w 31"/>
                  <a:gd name="T15" fmla="*/ 34 h 38"/>
                  <a:gd name="T16" fmla="*/ 16 w 31"/>
                  <a:gd name="T17" fmla="*/ 32 h 38"/>
                  <a:gd name="T18" fmla="*/ 17 w 31"/>
                  <a:gd name="T19" fmla="*/ 30 h 38"/>
                  <a:gd name="T20" fmla="*/ 28 w 31"/>
                  <a:gd name="T21" fmla="*/ 0 h 38"/>
                  <a:gd name="T22" fmla="*/ 31 w 31"/>
                  <a:gd name="T23" fmla="*/ 0 h 38"/>
                  <a:gd name="T24" fmla="*/ 17 w 3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17" y="38"/>
                    </a:moveTo>
                    <a:cubicBezTo>
                      <a:pt x="14" y="38"/>
                      <a:pt x="14" y="38"/>
                      <a:pt x="14" y="38"/>
                    </a:cubicBezTo>
                    <a:cubicBezTo>
                      <a:pt x="0" y="0"/>
                      <a:pt x="0" y="0"/>
                      <a:pt x="0" y="0"/>
                    </a:cubicBezTo>
                    <a:cubicBezTo>
                      <a:pt x="4" y="0"/>
                      <a:pt x="4" y="0"/>
                      <a:pt x="4" y="0"/>
                    </a:cubicBezTo>
                    <a:cubicBezTo>
                      <a:pt x="15" y="30"/>
                      <a:pt x="15" y="30"/>
                      <a:pt x="15" y="30"/>
                    </a:cubicBezTo>
                    <a:cubicBezTo>
                      <a:pt x="15" y="31"/>
                      <a:pt x="15" y="31"/>
                      <a:pt x="15" y="32"/>
                    </a:cubicBezTo>
                    <a:cubicBezTo>
                      <a:pt x="15" y="33"/>
                      <a:pt x="15" y="33"/>
                      <a:pt x="16" y="34"/>
                    </a:cubicBezTo>
                    <a:cubicBezTo>
                      <a:pt x="16" y="34"/>
                      <a:pt x="16" y="34"/>
                      <a:pt x="16" y="34"/>
                    </a:cubicBezTo>
                    <a:cubicBezTo>
                      <a:pt x="16" y="33"/>
                      <a:pt x="16" y="33"/>
                      <a:pt x="16" y="32"/>
                    </a:cubicBezTo>
                    <a:cubicBezTo>
                      <a:pt x="16" y="32"/>
                      <a:pt x="16" y="31"/>
                      <a:pt x="17" y="30"/>
                    </a:cubicBezTo>
                    <a:cubicBezTo>
                      <a:pt x="28" y="0"/>
                      <a:pt x="28" y="0"/>
                      <a:pt x="28" y="0"/>
                    </a:cubicBezTo>
                    <a:cubicBezTo>
                      <a:pt x="31" y="0"/>
                      <a:pt x="31" y="0"/>
                      <a:pt x="31" y="0"/>
                    </a:cubicBezTo>
                    <a:lnTo>
                      <a:pt x="17"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gradFill>
                    <a:gsLst>
                      <a:gs pos="0">
                        <a:srgbClr val="FFFFFF"/>
                      </a:gs>
                      <a:gs pos="100000">
                        <a:srgbClr val="FFFFFF"/>
                      </a:gs>
                    </a:gsLst>
                    <a:lin ang="5400000" scaled="1"/>
                  </a:gradFill>
                </a:endParaRPr>
              </a:p>
            </p:txBody>
          </p:sp>
          <p:sp>
            <p:nvSpPr>
              <p:cNvPr id="109" name="Freeform 23"/>
              <p:cNvSpPr>
                <a:spLocks noEditPoints="1"/>
              </p:cNvSpPr>
              <p:nvPr/>
            </p:nvSpPr>
            <p:spPr bwMode="auto">
              <a:xfrm>
                <a:off x="3489326" y="5508639"/>
                <a:ext cx="225425" cy="200026"/>
              </a:xfrm>
              <a:custGeom>
                <a:avLst/>
                <a:gdLst>
                  <a:gd name="T0" fmla="*/ 34 w 43"/>
                  <a:gd name="T1" fmla="*/ 38 h 38"/>
                  <a:gd name="T2" fmla="*/ 30 w 43"/>
                  <a:gd name="T3" fmla="*/ 36 h 38"/>
                  <a:gd name="T4" fmla="*/ 25 w 43"/>
                  <a:gd name="T5" fmla="*/ 35 h 38"/>
                  <a:gd name="T6" fmla="*/ 18 w 43"/>
                  <a:gd name="T7" fmla="*/ 38 h 38"/>
                  <a:gd name="T8" fmla="*/ 8 w 43"/>
                  <a:gd name="T9" fmla="*/ 38 h 38"/>
                  <a:gd name="T10" fmla="*/ 1 w 43"/>
                  <a:gd name="T11" fmla="*/ 32 h 38"/>
                  <a:gd name="T12" fmla="*/ 1 w 43"/>
                  <a:gd name="T13" fmla="*/ 23 h 38"/>
                  <a:gd name="T14" fmla="*/ 6 w 43"/>
                  <a:gd name="T15" fmla="*/ 18 h 38"/>
                  <a:gd name="T16" fmla="*/ 7 w 43"/>
                  <a:gd name="T17" fmla="*/ 15 h 38"/>
                  <a:gd name="T18" fmla="*/ 5 w 43"/>
                  <a:gd name="T19" fmla="*/ 11 h 38"/>
                  <a:gd name="T20" fmla="*/ 5 w 43"/>
                  <a:gd name="T21" fmla="*/ 5 h 38"/>
                  <a:gd name="T22" fmla="*/ 11 w 43"/>
                  <a:gd name="T23" fmla="*/ 0 h 38"/>
                  <a:gd name="T24" fmla="*/ 20 w 43"/>
                  <a:gd name="T25" fmla="*/ 0 h 38"/>
                  <a:gd name="T26" fmla="*/ 26 w 43"/>
                  <a:gd name="T27" fmla="*/ 5 h 38"/>
                  <a:gd name="T28" fmla="*/ 25 w 43"/>
                  <a:gd name="T29" fmla="*/ 13 h 38"/>
                  <a:gd name="T30" fmla="*/ 22 w 43"/>
                  <a:gd name="T31" fmla="*/ 18 h 38"/>
                  <a:gd name="T32" fmla="*/ 27 w 43"/>
                  <a:gd name="T33" fmla="*/ 21 h 38"/>
                  <a:gd name="T34" fmla="*/ 32 w 43"/>
                  <a:gd name="T35" fmla="*/ 18 h 38"/>
                  <a:gd name="T36" fmla="*/ 33 w 43"/>
                  <a:gd name="T37" fmla="*/ 10 h 38"/>
                  <a:gd name="T38" fmla="*/ 39 w 43"/>
                  <a:gd name="T39" fmla="*/ 8 h 38"/>
                  <a:gd name="T40" fmla="*/ 40 w 43"/>
                  <a:gd name="T41" fmla="*/ 12 h 38"/>
                  <a:gd name="T42" fmla="*/ 38 w 43"/>
                  <a:gd name="T43" fmla="*/ 22 h 38"/>
                  <a:gd name="T44" fmla="*/ 33 w 43"/>
                  <a:gd name="T45" fmla="*/ 29 h 38"/>
                  <a:gd name="T46" fmla="*/ 38 w 43"/>
                  <a:gd name="T47" fmla="*/ 32 h 38"/>
                  <a:gd name="T48" fmla="*/ 43 w 43"/>
                  <a:gd name="T49" fmla="*/ 31 h 38"/>
                  <a:gd name="T50" fmla="*/ 40 w 43"/>
                  <a:gd name="T51" fmla="*/ 38 h 38"/>
                  <a:gd name="T52" fmla="*/ 14 w 43"/>
                  <a:gd name="T53" fmla="*/ 32 h 38"/>
                  <a:gd name="T54" fmla="*/ 20 w 43"/>
                  <a:gd name="T55" fmla="*/ 31 h 38"/>
                  <a:gd name="T56" fmla="*/ 24 w 43"/>
                  <a:gd name="T57" fmla="*/ 29 h 38"/>
                  <a:gd name="T58" fmla="*/ 19 w 43"/>
                  <a:gd name="T59" fmla="*/ 23 h 38"/>
                  <a:gd name="T60" fmla="*/ 14 w 43"/>
                  <a:gd name="T61" fmla="*/ 20 h 38"/>
                  <a:gd name="T62" fmla="*/ 10 w 43"/>
                  <a:gd name="T63" fmla="*/ 22 h 38"/>
                  <a:gd name="T64" fmla="*/ 8 w 43"/>
                  <a:gd name="T65" fmla="*/ 27 h 38"/>
                  <a:gd name="T66" fmla="*/ 10 w 43"/>
                  <a:gd name="T67" fmla="*/ 31 h 38"/>
                  <a:gd name="T68" fmla="*/ 14 w 43"/>
                  <a:gd name="T69" fmla="*/ 32 h 38"/>
                  <a:gd name="T70" fmla="*/ 19 w 43"/>
                  <a:gd name="T71" fmla="*/ 7 h 38"/>
                  <a:gd name="T72" fmla="*/ 17 w 43"/>
                  <a:gd name="T73" fmla="*/ 5 h 38"/>
                  <a:gd name="T74" fmla="*/ 14 w 43"/>
                  <a:gd name="T75" fmla="*/ 5 h 38"/>
                  <a:gd name="T76" fmla="*/ 12 w 43"/>
                  <a:gd name="T77" fmla="*/ 7 h 38"/>
                  <a:gd name="T78" fmla="*/ 13 w 43"/>
                  <a:gd name="T79" fmla="*/ 11 h 38"/>
                  <a:gd name="T80" fmla="*/ 17 w 43"/>
                  <a:gd name="T81" fmla="*/ 13 h 38"/>
                  <a:gd name="T82" fmla="*/ 19 w 43"/>
                  <a:gd name="T83"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37" y="38"/>
                    </a:moveTo>
                    <a:cubicBezTo>
                      <a:pt x="36" y="38"/>
                      <a:pt x="35" y="38"/>
                      <a:pt x="34" y="38"/>
                    </a:cubicBezTo>
                    <a:cubicBezTo>
                      <a:pt x="33" y="38"/>
                      <a:pt x="32" y="38"/>
                      <a:pt x="32" y="37"/>
                    </a:cubicBezTo>
                    <a:cubicBezTo>
                      <a:pt x="31" y="37"/>
                      <a:pt x="30" y="36"/>
                      <a:pt x="30" y="36"/>
                    </a:cubicBezTo>
                    <a:cubicBezTo>
                      <a:pt x="29" y="35"/>
                      <a:pt x="28" y="34"/>
                      <a:pt x="28" y="34"/>
                    </a:cubicBezTo>
                    <a:cubicBezTo>
                      <a:pt x="27" y="34"/>
                      <a:pt x="26" y="35"/>
                      <a:pt x="25" y="35"/>
                    </a:cubicBezTo>
                    <a:cubicBezTo>
                      <a:pt x="24" y="36"/>
                      <a:pt x="23" y="37"/>
                      <a:pt x="22" y="37"/>
                    </a:cubicBezTo>
                    <a:cubicBezTo>
                      <a:pt x="21" y="37"/>
                      <a:pt x="20" y="38"/>
                      <a:pt x="18" y="38"/>
                    </a:cubicBezTo>
                    <a:cubicBezTo>
                      <a:pt x="17" y="38"/>
                      <a:pt x="16" y="38"/>
                      <a:pt x="14" y="38"/>
                    </a:cubicBezTo>
                    <a:cubicBezTo>
                      <a:pt x="12" y="38"/>
                      <a:pt x="10" y="38"/>
                      <a:pt x="8" y="38"/>
                    </a:cubicBezTo>
                    <a:cubicBezTo>
                      <a:pt x="7" y="37"/>
                      <a:pt x="5" y="37"/>
                      <a:pt x="4" y="36"/>
                    </a:cubicBezTo>
                    <a:cubicBezTo>
                      <a:pt x="3" y="35"/>
                      <a:pt x="2" y="33"/>
                      <a:pt x="1" y="32"/>
                    </a:cubicBezTo>
                    <a:cubicBezTo>
                      <a:pt x="0" y="31"/>
                      <a:pt x="0" y="29"/>
                      <a:pt x="0" y="27"/>
                    </a:cubicBezTo>
                    <a:cubicBezTo>
                      <a:pt x="0" y="25"/>
                      <a:pt x="0" y="24"/>
                      <a:pt x="1" y="23"/>
                    </a:cubicBezTo>
                    <a:cubicBezTo>
                      <a:pt x="1" y="22"/>
                      <a:pt x="2" y="21"/>
                      <a:pt x="3" y="20"/>
                    </a:cubicBezTo>
                    <a:cubicBezTo>
                      <a:pt x="4" y="19"/>
                      <a:pt x="4" y="18"/>
                      <a:pt x="6" y="18"/>
                    </a:cubicBezTo>
                    <a:cubicBezTo>
                      <a:pt x="7" y="17"/>
                      <a:pt x="8" y="17"/>
                      <a:pt x="9" y="16"/>
                    </a:cubicBezTo>
                    <a:cubicBezTo>
                      <a:pt x="8" y="16"/>
                      <a:pt x="8" y="15"/>
                      <a:pt x="7" y="15"/>
                    </a:cubicBezTo>
                    <a:cubicBezTo>
                      <a:pt x="7" y="14"/>
                      <a:pt x="6" y="14"/>
                      <a:pt x="6" y="13"/>
                    </a:cubicBezTo>
                    <a:cubicBezTo>
                      <a:pt x="5" y="12"/>
                      <a:pt x="5" y="11"/>
                      <a:pt x="5" y="11"/>
                    </a:cubicBezTo>
                    <a:cubicBezTo>
                      <a:pt x="4" y="10"/>
                      <a:pt x="4" y="9"/>
                      <a:pt x="4" y="8"/>
                    </a:cubicBezTo>
                    <a:cubicBezTo>
                      <a:pt x="4" y="7"/>
                      <a:pt x="5" y="6"/>
                      <a:pt x="5" y="5"/>
                    </a:cubicBezTo>
                    <a:cubicBezTo>
                      <a:pt x="6" y="4"/>
                      <a:pt x="6" y="3"/>
                      <a:pt x="7" y="2"/>
                    </a:cubicBezTo>
                    <a:cubicBezTo>
                      <a:pt x="8" y="1"/>
                      <a:pt x="10" y="1"/>
                      <a:pt x="11" y="0"/>
                    </a:cubicBezTo>
                    <a:cubicBezTo>
                      <a:pt x="12" y="0"/>
                      <a:pt x="14" y="0"/>
                      <a:pt x="16" y="0"/>
                    </a:cubicBezTo>
                    <a:cubicBezTo>
                      <a:pt x="17" y="0"/>
                      <a:pt x="19" y="0"/>
                      <a:pt x="20" y="0"/>
                    </a:cubicBezTo>
                    <a:cubicBezTo>
                      <a:pt x="21" y="1"/>
                      <a:pt x="23" y="1"/>
                      <a:pt x="24" y="2"/>
                    </a:cubicBezTo>
                    <a:cubicBezTo>
                      <a:pt x="25" y="3"/>
                      <a:pt x="25" y="4"/>
                      <a:pt x="26" y="5"/>
                    </a:cubicBezTo>
                    <a:cubicBezTo>
                      <a:pt x="26" y="6"/>
                      <a:pt x="27" y="7"/>
                      <a:pt x="27" y="8"/>
                    </a:cubicBezTo>
                    <a:cubicBezTo>
                      <a:pt x="27" y="10"/>
                      <a:pt x="26" y="11"/>
                      <a:pt x="25" y="13"/>
                    </a:cubicBezTo>
                    <a:cubicBezTo>
                      <a:pt x="24" y="14"/>
                      <a:pt x="22" y="15"/>
                      <a:pt x="20" y="16"/>
                    </a:cubicBezTo>
                    <a:cubicBezTo>
                      <a:pt x="21" y="17"/>
                      <a:pt x="22" y="17"/>
                      <a:pt x="22" y="18"/>
                    </a:cubicBezTo>
                    <a:cubicBezTo>
                      <a:pt x="23" y="18"/>
                      <a:pt x="24" y="19"/>
                      <a:pt x="25" y="19"/>
                    </a:cubicBezTo>
                    <a:cubicBezTo>
                      <a:pt x="25" y="20"/>
                      <a:pt x="26" y="21"/>
                      <a:pt x="27" y="21"/>
                    </a:cubicBezTo>
                    <a:cubicBezTo>
                      <a:pt x="27" y="22"/>
                      <a:pt x="28" y="23"/>
                      <a:pt x="29" y="24"/>
                    </a:cubicBezTo>
                    <a:cubicBezTo>
                      <a:pt x="30" y="22"/>
                      <a:pt x="31" y="21"/>
                      <a:pt x="32" y="18"/>
                    </a:cubicBezTo>
                    <a:cubicBezTo>
                      <a:pt x="33" y="16"/>
                      <a:pt x="33" y="14"/>
                      <a:pt x="33" y="12"/>
                    </a:cubicBezTo>
                    <a:cubicBezTo>
                      <a:pt x="33" y="11"/>
                      <a:pt x="33" y="11"/>
                      <a:pt x="33" y="10"/>
                    </a:cubicBezTo>
                    <a:cubicBezTo>
                      <a:pt x="33" y="10"/>
                      <a:pt x="33" y="9"/>
                      <a:pt x="32" y="8"/>
                    </a:cubicBezTo>
                    <a:cubicBezTo>
                      <a:pt x="39" y="8"/>
                      <a:pt x="39" y="8"/>
                      <a:pt x="39" y="8"/>
                    </a:cubicBezTo>
                    <a:cubicBezTo>
                      <a:pt x="40" y="9"/>
                      <a:pt x="40" y="10"/>
                      <a:pt x="40" y="10"/>
                    </a:cubicBezTo>
                    <a:cubicBezTo>
                      <a:pt x="40" y="11"/>
                      <a:pt x="40" y="11"/>
                      <a:pt x="40" y="12"/>
                    </a:cubicBezTo>
                    <a:cubicBezTo>
                      <a:pt x="40" y="14"/>
                      <a:pt x="40" y="15"/>
                      <a:pt x="39" y="17"/>
                    </a:cubicBezTo>
                    <a:cubicBezTo>
                      <a:pt x="39" y="19"/>
                      <a:pt x="39" y="20"/>
                      <a:pt x="38" y="22"/>
                    </a:cubicBezTo>
                    <a:cubicBezTo>
                      <a:pt x="37" y="23"/>
                      <a:pt x="36" y="24"/>
                      <a:pt x="36" y="26"/>
                    </a:cubicBezTo>
                    <a:cubicBezTo>
                      <a:pt x="35" y="27"/>
                      <a:pt x="34" y="28"/>
                      <a:pt x="33" y="29"/>
                    </a:cubicBezTo>
                    <a:cubicBezTo>
                      <a:pt x="33" y="30"/>
                      <a:pt x="34" y="31"/>
                      <a:pt x="35" y="31"/>
                    </a:cubicBezTo>
                    <a:cubicBezTo>
                      <a:pt x="36" y="32"/>
                      <a:pt x="37" y="32"/>
                      <a:pt x="38" y="32"/>
                    </a:cubicBezTo>
                    <a:cubicBezTo>
                      <a:pt x="39" y="32"/>
                      <a:pt x="39" y="32"/>
                      <a:pt x="40" y="32"/>
                    </a:cubicBezTo>
                    <a:cubicBezTo>
                      <a:pt x="41" y="32"/>
                      <a:pt x="42" y="31"/>
                      <a:pt x="43" y="31"/>
                    </a:cubicBezTo>
                    <a:cubicBezTo>
                      <a:pt x="43" y="37"/>
                      <a:pt x="43" y="37"/>
                      <a:pt x="43" y="37"/>
                    </a:cubicBezTo>
                    <a:cubicBezTo>
                      <a:pt x="42" y="38"/>
                      <a:pt x="41" y="38"/>
                      <a:pt x="40" y="38"/>
                    </a:cubicBezTo>
                    <a:cubicBezTo>
                      <a:pt x="39" y="38"/>
                      <a:pt x="38" y="38"/>
                      <a:pt x="37" y="38"/>
                    </a:cubicBezTo>
                    <a:close/>
                    <a:moveTo>
                      <a:pt x="14" y="32"/>
                    </a:moveTo>
                    <a:cubicBezTo>
                      <a:pt x="15" y="32"/>
                      <a:pt x="16" y="32"/>
                      <a:pt x="17" y="32"/>
                    </a:cubicBezTo>
                    <a:cubicBezTo>
                      <a:pt x="18" y="32"/>
                      <a:pt x="19" y="31"/>
                      <a:pt x="20" y="31"/>
                    </a:cubicBezTo>
                    <a:cubicBezTo>
                      <a:pt x="21" y="31"/>
                      <a:pt x="21" y="30"/>
                      <a:pt x="22" y="30"/>
                    </a:cubicBezTo>
                    <a:cubicBezTo>
                      <a:pt x="23" y="30"/>
                      <a:pt x="23" y="29"/>
                      <a:pt x="24" y="29"/>
                    </a:cubicBezTo>
                    <a:cubicBezTo>
                      <a:pt x="23" y="27"/>
                      <a:pt x="22" y="26"/>
                      <a:pt x="21" y="25"/>
                    </a:cubicBezTo>
                    <a:cubicBezTo>
                      <a:pt x="20" y="24"/>
                      <a:pt x="20" y="23"/>
                      <a:pt x="19" y="23"/>
                    </a:cubicBezTo>
                    <a:cubicBezTo>
                      <a:pt x="18" y="22"/>
                      <a:pt x="17" y="21"/>
                      <a:pt x="16" y="21"/>
                    </a:cubicBezTo>
                    <a:cubicBezTo>
                      <a:pt x="15" y="20"/>
                      <a:pt x="15" y="20"/>
                      <a:pt x="14" y="20"/>
                    </a:cubicBezTo>
                    <a:cubicBezTo>
                      <a:pt x="13" y="20"/>
                      <a:pt x="12" y="20"/>
                      <a:pt x="12" y="21"/>
                    </a:cubicBezTo>
                    <a:cubicBezTo>
                      <a:pt x="11" y="21"/>
                      <a:pt x="10" y="22"/>
                      <a:pt x="10" y="22"/>
                    </a:cubicBezTo>
                    <a:cubicBezTo>
                      <a:pt x="9" y="23"/>
                      <a:pt x="9" y="23"/>
                      <a:pt x="9" y="24"/>
                    </a:cubicBezTo>
                    <a:cubicBezTo>
                      <a:pt x="8" y="25"/>
                      <a:pt x="8" y="26"/>
                      <a:pt x="8" y="27"/>
                    </a:cubicBezTo>
                    <a:cubicBezTo>
                      <a:pt x="8" y="27"/>
                      <a:pt x="8" y="28"/>
                      <a:pt x="9" y="29"/>
                    </a:cubicBezTo>
                    <a:cubicBezTo>
                      <a:pt x="9" y="30"/>
                      <a:pt x="9" y="30"/>
                      <a:pt x="10" y="31"/>
                    </a:cubicBezTo>
                    <a:cubicBezTo>
                      <a:pt x="10" y="31"/>
                      <a:pt x="11" y="32"/>
                      <a:pt x="12" y="32"/>
                    </a:cubicBezTo>
                    <a:cubicBezTo>
                      <a:pt x="13" y="32"/>
                      <a:pt x="13" y="32"/>
                      <a:pt x="14" y="32"/>
                    </a:cubicBezTo>
                    <a:close/>
                    <a:moveTo>
                      <a:pt x="19" y="8"/>
                    </a:moveTo>
                    <a:cubicBezTo>
                      <a:pt x="19" y="8"/>
                      <a:pt x="19" y="7"/>
                      <a:pt x="19" y="7"/>
                    </a:cubicBezTo>
                    <a:cubicBezTo>
                      <a:pt x="19" y="7"/>
                      <a:pt x="19" y="6"/>
                      <a:pt x="18" y="6"/>
                    </a:cubicBezTo>
                    <a:cubicBezTo>
                      <a:pt x="18" y="6"/>
                      <a:pt x="17" y="6"/>
                      <a:pt x="17" y="5"/>
                    </a:cubicBezTo>
                    <a:cubicBezTo>
                      <a:pt x="17" y="5"/>
                      <a:pt x="16" y="5"/>
                      <a:pt x="16" y="5"/>
                    </a:cubicBezTo>
                    <a:cubicBezTo>
                      <a:pt x="15" y="5"/>
                      <a:pt x="15" y="5"/>
                      <a:pt x="14" y="5"/>
                    </a:cubicBezTo>
                    <a:cubicBezTo>
                      <a:pt x="14" y="6"/>
                      <a:pt x="13" y="6"/>
                      <a:pt x="13" y="6"/>
                    </a:cubicBezTo>
                    <a:cubicBezTo>
                      <a:pt x="13" y="6"/>
                      <a:pt x="12" y="7"/>
                      <a:pt x="12" y="7"/>
                    </a:cubicBezTo>
                    <a:cubicBezTo>
                      <a:pt x="12" y="8"/>
                      <a:pt x="12" y="8"/>
                      <a:pt x="12" y="9"/>
                    </a:cubicBezTo>
                    <a:cubicBezTo>
                      <a:pt x="12" y="10"/>
                      <a:pt x="12" y="10"/>
                      <a:pt x="13" y="11"/>
                    </a:cubicBezTo>
                    <a:cubicBezTo>
                      <a:pt x="13" y="12"/>
                      <a:pt x="14" y="13"/>
                      <a:pt x="15" y="13"/>
                    </a:cubicBezTo>
                    <a:cubicBezTo>
                      <a:pt x="16" y="13"/>
                      <a:pt x="16" y="13"/>
                      <a:pt x="17" y="13"/>
                    </a:cubicBezTo>
                    <a:cubicBezTo>
                      <a:pt x="17" y="12"/>
                      <a:pt x="18" y="12"/>
                      <a:pt x="18" y="12"/>
                    </a:cubicBezTo>
                    <a:cubicBezTo>
                      <a:pt x="18" y="11"/>
                      <a:pt x="19" y="11"/>
                      <a:pt x="19" y="10"/>
                    </a:cubicBezTo>
                    <a:cubicBezTo>
                      <a:pt x="19" y="10"/>
                      <a:pt x="19" y="9"/>
                      <a:pt x="19"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10" name="Freeform 24"/>
              <p:cNvSpPr>
                <a:spLocks noEditPoints="1"/>
              </p:cNvSpPr>
              <p:nvPr/>
            </p:nvSpPr>
            <p:spPr bwMode="auto">
              <a:xfrm>
                <a:off x="3941763" y="5508626"/>
                <a:ext cx="153987" cy="200025"/>
              </a:xfrm>
              <a:custGeom>
                <a:avLst/>
                <a:gdLst>
                  <a:gd name="T0" fmla="*/ 0 w 29"/>
                  <a:gd name="T1" fmla="*/ 38 h 38"/>
                  <a:gd name="T2" fmla="*/ 0 w 29"/>
                  <a:gd name="T3" fmla="*/ 0 h 38"/>
                  <a:gd name="T4" fmla="*/ 10 w 29"/>
                  <a:gd name="T5" fmla="*/ 0 h 38"/>
                  <a:gd name="T6" fmla="*/ 24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3 w 29"/>
                  <a:gd name="T21" fmla="*/ 3 h 38"/>
                  <a:gd name="T22" fmla="*/ 3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3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4"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2" y="38"/>
                      <a:pt x="9" y="38"/>
                    </a:cubicBezTo>
                    <a:lnTo>
                      <a:pt x="0" y="38"/>
                    </a:lnTo>
                    <a:close/>
                    <a:moveTo>
                      <a:pt x="3" y="3"/>
                    </a:moveTo>
                    <a:cubicBezTo>
                      <a:pt x="3" y="35"/>
                      <a:pt x="3" y="35"/>
                      <a:pt x="3"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3"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11" name="Freeform 25"/>
              <p:cNvSpPr>
                <a:spLocks noEditPoints="1"/>
              </p:cNvSpPr>
              <p:nvPr/>
            </p:nvSpPr>
            <p:spPr bwMode="auto">
              <a:xfrm>
                <a:off x="4311651" y="5508626"/>
                <a:ext cx="169862"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5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6" y="7"/>
                      <a:pt x="16" y="6"/>
                      <a:pt x="16" y="6"/>
                    </a:cubicBezTo>
                    <a:cubicBezTo>
                      <a:pt x="16" y="5"/>
                      <a:pt x="16" y="5"/>
                      <a:pt x="16" y="4"/>
                    </a:cubicBezTo>
                    <a:cubicBezTo>
                      <a:pt x="16" y="4"/>
                      <a:pt x="16" y="4"/>
                      <a:pt x="16" y="4"/>
                    </a:cubicBezTo>
                    <a:cubicBezTo>
                      <a:pt x="16" y="5"/>
                      <a:pt x="15" y="5"/>
                      <a:pt x="15" y="6"/>
                    </a:cubicBezTo>
                    <a:cubicBezTo>
                      <a:pt x="15"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12" name="Freeform 26"/>
              <p:cNvSpPr>
                <a:spLocks/>
              </p:cNvSpPr>
              <p:nvPr/>
            </p:nvSpPr>
            <p:spPr bwMode="auto">
              <a:xfrm>
                <a:off x="4670426" y="5508626"/>
                <a:ext cx="131762" cy="200025"/>
              </a:xfrm>
              <a:custGeom>
                <a:avLst/>
                <a:gdLst>
                  <a:gd name="T0" fmla="*/ 47 w 83"/>
                  <a:gd name="T1" fmla="*/ 10 h 126"/>
                  <a:gd name="T2" fmla="*/ 47 w 83"/>
                  <a:gd name="T3" fmla="*/ 126 h 126"/>
                  <a:gd name="T4" fmla="*/ 37 w 83"/>
                  <a:gd name="T5" fmla="*/ 126 h 126"/>
                  <a:gd name="T6" fmla="*/ 37 w 83"/>
                  <a:gd name="T7" fmla="*/ 10 h 126"/>
                  <a:gd name="T8" fmla="*/ 0 w 83"/>
                  <a:gd name="T9" fmla="*/ 10 h 126"/>
                  <a:gd name="T10" fmla="*/ 0 w 83"/>
                  <a:gd name="T11" fmla="*/ 0 h 126"/>
                  <a:gd name="T12" fmla="*/ 83 w 83"/>
                  <a:gd name="T13" fmla="*/ 0 h 126"/>
                  <a:gd name="T14" fmla="*/ 83 w 83"/>
                  <a:gd name="T15" fmla="*/ 10 h 126"/>
                  <a:gd name="T16" fmla="*/ 47 w 83"/>
                  <a:gd name="T17"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6">
                    <a:moveTo>
                      <a:pt x="47" y="10"/>
                    </a:moveTo>
                    <a:lnTo>
                      <a:pt x="47" y="126"/>
                    </a:lnTo>
                    <a:lnTo>
                      <a:pt x="37" y="126"/>
                    </a:lnTo>
                    <a:lnTo>
                      <a:pt x="37" y="10"/>
                    </a:lnTo>
                    <a:lnTo>
                      <a:pt x="0" y="10"/>
                    </a:lnTo>
                    <a:lnTo>
                      <a:pt x="0" y="0"/>
                    </a:lnTo>
                    <a:lnTo>
                      <a:pt x="83" y="0"/>
                    </a:lnTo>
                    <a:lnTo>
                      <a:pt x="83" y="10"/>
                    </a:lnTo>
                    <a:lnTo>
                      <a:pt x="4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113" name="Freeform 27"/>
              <p:cNvSpPr>
                <a:spLocks noEditPoints="1"/>
              </p:cNvSpPr>
              <p:nvPr/>
            </p:nvSpPr>
            <p:spPr bwMode="auto">
              <a:xfrm>
                <a:off x="4992688" y="5508626"/>
                <a:ext cx="168275"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6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7" y="7"/>
                      <a:pt x="17" y="6"/>
                      <a:pt x="16" y="6"/>
                    </a:cubicBezTo>
                    <a:cubicBezTo>
                      <a:pt x="16" y="5"/>
                      <a:pt x="16" y="5"/>
                      <a:pt x="16" y="4"/>
                    </a:cubicBezTo>
                    <a:cubicBezTo>
                      <a:pt x="16" y="4"/>
                      <a:pt x="16" y="4"/>
                      <a:pt x="16" y="4"/>
                    </a:cubicBezTo>
                    <a:cubicBezTo>
                      <a:pt x="16" y="5"/>
                      <a:pt x="16" y="5"/>
                      <a:pt x="16" y="6"/>
                    </a:cubicBezTo>
                    <a:cubicBezTo>
                      <a:pt x="16"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grpSp>
      </p:grpSp>
      <p:grpSp>
        <p:nvGrpSpPr>
          <p:cNvPr id="114" name="Group 113"/>
          <p:cNvGrpSpPr>
            <a:grpSpLocks noChangeAspect="1"/>
          </p:cNvGrpSpPr>
          <p:nvPr userDrawn="1"/>
        </p:nvGrpSpPr>
        <p:grpSpPr bwMode="auto">
          <a:xfrm>
            <a:off x="4088682" y="2128645"/>
            <a:ext cx="8128519" cy="5424450"/>
            <a:chOff x="2624" y="1387"/>
            <a:chExt cx="5223" cy="3485"/>
          </a:xfrm>
        </p:grpSpPr>
        <p:sp>
          <p:nvSpPr>
            <p:cNvPr id="115" name="AutoShape 3"/>
            <p:cNvSpPr>
              <a:spLocks noChangeAspect="1" noChangeArrowheads="1" noTextEdit="1"/>
            </p:cNvSpPr>
            <p:nvPr userDrawn="1"/>
          </p:nvSpPr>
          <p:spPr bwMode="auto">
            <a:xfrm>
              <a:off x="2624" y="1387"/>
              <a:ext cx="5223" cy="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16" name="Freeform 5"/>
            <p:cNvSpPr>
              <a:spLocks/>
            </p:cNvSpPr>
            <p:nvPr userDrawn="1"/>
          </p:nvSpPr>
          <p:spPr bwMode="auto">
            <a:xfrm>
              <a:off x="2978" y="3483"/>
              <a:ext cx="1181" cy="944"/>
            </a:xfrm>
            <a:custGeom>
              <a:avLst/>
              <a:gdLst>
                <a:gd name="T0" fmla="*/ 393 w 1181"/>
                <a:gd name="T1" fmla="*/ 103 h 944"/>
                <a:gd name="T2" fmla="*/ 393 w 1181"/>
                <a:gd name="T3" fmla="*/ 0 h 944"/>
                <a:gd name="T4" fmla="*/ 142 w 1181"/>
                <a:gd name="T5" fmla="*/ 0 h 944"/>
                <a:gd name="T6" fmla="*/ 142 w 1181"/>
                <a:gd name="T7" fmla="*/ 103 h 944"/>
                <a:gd name="T8" fmla="*/ 0 w 1181"/>
                <a:gd name="T9" fmla="*/ 103 h 944"/>
                <a:gd name="T10" fmla="*/ 0 w 1181"/>
                <a:gd name="T11" fmla="*/ 128 h 944"/>
                <a:gd name="T12" fmla="*/ 33 w 1181"/>
                <a:gd name="T13" fmla="*/ 128 h 944"/>
                <a:gd name="T14" fmla="*/ 33 w 1181"/>
                <a:gd name="T15" fmla="*/ 944 h 944"/>
                <a:gd name="T16" fmla="*/ 1148 w 1181"/>
                <a:gd name="T17" fmla="*/ 944 h 944"/>
                <a:gd name="T18" fmla="*/ 1148 w 1181"/>
                <a:gd name="T19" fmla="*/ 128 h 944"/>
                <a:gd name="T20" fmla="*/ 1181 w 1181"/>
                <a:gd name="T21" fmla="*/ 128 h 944"/>
                <a:gd name="T22" fmla="*/ 1181 w 1181"/>
                <a:gd name="T23" fmla="*/ 103 h 944"/>
                <a:gd name="T24" fmla="*/ 393 w 1181"/>
                <a:gd name="T25" fmla="*/ 10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1" h="944">
                  <a:moveTo>
                    <a:pt x="393" y="103"/>
                  </a:moveTo>
                  <a:lnTo>
                    <a:pt x="393" y="0"/>
                  </a:lnTo>
                  <a:lnTo>
                    <a:pt x="142" y="0"/>
                  </a:lnTo>
                  <a:lnTo>
                    <a:pt x="142" y="103"/>
                  </a:lnTo>
                  <a:lnTo>
                    <a:pt x="0" y="103"/>
                  </a:lnTo>
                  <a:lnTo>
                    <a:pt x="0" y="128"/>
                  </a:lnTo>
                  <a:lnTo>
                    <a:pt x="33" y="128"/>
                  </a:lnTo>
                  <a:lnTo>
                    <a:pt x="33" y="944"/>
                  </a:lnTo>
                  <a:lnTo>
                    <a:pt x="1148" y="944"/>
                  </a:lnTo>
                  <a:lnTo>
                    <a:pt x="1148" y="128"/>
                  </a:lnTo>
                  <a:lnTo>
                    <a:pt x="1181" y="128"/>
                  </a:lnTo>
                  <a:lnTo>
                    <a:pt x="1181" y="103"/>
                  </a:lnTo>
                  <a:lnTo>
                    <a:pt x="393" y="103"/>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17" name="Freeform 6"/>
            <p:cNvSpPr>
              <a:spLocks/>
            </p:cNvSpPr>
            <p:nvPr userDrawn="1"/>
          </p:nvSpPr>
          <p:spPr bwMode="auto">
            <a:xfrm>
              <a:off x="4299" y="3620"/>
              <a:ext cx="1012" cy="807"/>
            </a:xfrm>
            <a:custGeom>
              <a:avLst/>
              <a:gdLst>
                <a:gd name="T0" fmla="*/ 335 w 1012"/>
                <a:gd name="T1" fmla="*/ 87 h 807"/>
                <a:gd name="T2" fmla="*/ 335 w 1012"/>
                <a:gd name="T3" fmla="*/ 0 h 807"/>
                <a:gd name="T4" fmla="*/ 120 w 1012"/>
                <a:gd name="T5" fmla="*/ 0 h 807"/>
                <a:gd name="T6" fmla="*/ 120 w 1012"/>
                <a:gd name="T7" fmla="*/ 87 h 807"/>
                <a:gd name="T8" fmla="*/ 0 w 1012"/>
                <a:gd name="T9" fmla="*/ 87 h 807"/>
                <a:gd name="T10" fmla="*/ 0 w 1012"/>
                <a:gd name="T11" fmla="*/ 108 h 807"/>
                <a:gd name="T12" fmla="*/ 27 w 1012"/>
                <a:gd name="T13" fmla="*/ 108 h 807"/>
                <a:gd name="T14" fmla="*/ 27 w 1012"/>
                <a:gd name="T15" fmla="*/ 807 h 807"/>
                <a:gd name="T16" fmla="*/ 985 w 1012"/>
                <a:gd name="T17" fmla="*/ 807 h 807"/>
                <a:gd name="T18" fmla="*/ 985 w 1012"/>
                <a:gd name="T19" fmla="*/ 108 h 807"/>
                <a:gd name="T20" fmla="*/ 1012 w 1012"/>
                <a:gd name="T21" fmla="*/ 108 h 807"/>
                <a:gd name="T22" fmla="*/ 1012 w 1012"/>
                <a:gd name="T23" fmla="*/ 87 h 807"/>
                <a:gd name="T24" fmla="*/ 335 w 1012"/>
                <a:gd name="T25" fmla="*/ 8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2" h="807">
                  <a:moveTo>
                    <a:pt x="335" y="87"/>
                  </a:moveTo>
                  <a:lnTo>
                    <a:pt x="335" y="0"/>
                  </a:lnTo>
                  <a:lnTo>
                    <a:pt x="120" y="0"/>
                  </a:lnTo>
                  <a:lnTo>
                    <a:pt x="120" y="87"/>
                  </a:lnTo>
                  <a:lnTo>
                    <a:pt x="0" y="87"/>
                  </a:lnTo>
                  <a:lnTo>
                    <a:pt x="0" y="108"/>
                  </a:lnTo>
                  <a:lnTo>
                    <a:pt x="27" y="108"/>
                  </a:lnTo>
                  <a:lnTo>
                    <a:pt x="27" y="807"/>
                  </a:lnTo>
                  <a:lnTo>
                    <a:pt x="985" y="807"/>
                  </a:lnTo>
                  <a:lnTo>
                    <a:pt x="985" y="108"/>
                  </a:lnTo>
                  <a:lnTo>
                    <a:pt x="1012" y="108"/>
                  </a:lnTo>
                  <a:lnTo>
                    <a:pt x="1012" y="87"/>
                  </a:lnTo>
                  <a:lnTo>
                    <a:pt x="335" y="87"/>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18" name="Freeform 7"/>
            <p:cNvSpPr>
              <a:spLocks/>
            </p:cNvSpPr>
            <p:nvPr userDrawn="1"/>
          </p:nvSpPr>
          <p:spPr bwMode="auto">
            <a:xfrm>
              <a:off x="5813" y="1814"/>
              <a:ext cx="1662" cy="1095"/>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19" name="Freeform 8"/>
            <p:cNvSpPr>
              <a:spLocks noEditPoints="1"/>
            </p:cNvSpPr>
            <p:nvPr userDrawn="1"/>
          </p:nvSpPr>
          <p:spPr bwMode="auto">
            <a:xfrm>
              <a:off x="4864" y="2491"/>
              <a:ext cx="1460" cy="1458"/>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0" name="Freeform 10"/>
            <p:cNvSpPr>
              <a:spLocks noEditPoints="1"/>
            </p:cNvSpPr>
            <p:nvPr userDrawn="1"/>
          </p:nvSpPr>
          <p:spPr bwMode="auto">
            <a:xfrm>
              <a:off x="4864" y="2712"/>
              <a:ext cx="1239" cy="1237"/>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1" name="Freeform 12"/>
            <p:cNvSpPr>
              <a:spLocks noEditPoints="1"/>
            </p:cNvSpPr>
            <p:nvPr userDrawn="1"/>
          </p:nvSpPr>
          <p:spPr bwMode="auto">
            <a:xfrm>
              <a:off x="4864" y="2945"/>
              <a:ext cx="1003" cy="1004"/>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2" name="Oval 13"/>
            <p:cNvSpPr>
              <a:spLocks noChangeArrowheads="1"/>
            </p:cNvSpPr>
            <p:nvPr userDrawn="1"/>
          </p:nvSpPr>
          <p:spPr bwMode="auto">
            <a:xfrm>
              <a:off x="4873" y="3166"/>
              <a:ext cx="774" cy="77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3" name="Freeform 14"/>
            <p:cNvSpPr>
              <a:spLocks noEditPoints="1"/>
            </p:cNvSpPr>
            <p:nvPr userDrawn="1"/>
          </p:nvSpPr>
          <p:spPr bwMode="auto">
            <a:xfrm>
              <a:off x="5063" y="3396"/>
              <a:ext cx="387" cy="326"/>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4" name="Freeform 15"/>
            <p:cNvSpPr>
              <a:spLocks/>
            </p:cNvSpPr>
            <p:nvPr userDrawn="1"/>
          </p:nvSpPr>
          <p:spPr bwMode="auto">
            <a:xfrm>
              <a:off x="3637" y="2990"/>
              <a:ext cx="1094" cy="1437"/>
            </a:xfrm>
            <a:custGeom>
              <a:avLst/>
              <a:gdLst>
                <a:gd name="T0" fmla="*/ 598 w 1094"/>
                <a:gd name="T1" fmla="*/ 155 h 1437"/>
                <a:gd name="T2" fmla="*/ 598 w 1094"/>
                <a:gd name="T3" fmla="*/ 0 h 1437"/>
                <a:gd name="T4" fmla="*/ 211 w 1094"/>
                <a:gd name="T5" fmla="*/ 0 h 1437"/>
                <a:gd name="T6" fmla="*/ 211 w 1094"/>
                <a:gd name="T7" fmla="*/ 155 h 1437"/>
                <a:gd name="T8" fmla="*/ 0 w 1094"/>
                <a:gd name="T9" fmla="*/ 155 h 1437"/>
                <a:gd name="T10" fmla="*/ 0 w 1094"/>
                <a:gd name="T11" fmla="*/ 194 h 1437"/>
                <a:gd name="T12" fmla="*/ 48 w 1094"/>
                <a:gd name="T13" fmla="*/ 194 h 1437"/>
                <a:gd name="T14" fmla="*/ 48 w 1094"/>
                <a:gd name="T15" fmla="*/ 1437 h 1437"/>
                <a:gd name="T16" fmla="*/ 1045 w 1094"/>
                <a:gd name="T17" fmla="*/ 1437 h 1437"/>
                <a:gd name="T18" fmla="*/ 1045 w 1094"/>
                <a:gd name="T19" fmla="*/ 194 h 1437"/>
                <a:gd name="T20" fmla="*/ 1094 w 1094"/>
                <a:gd name="T21" fmla="*/ 194 h 1437"/>
                <a:gd name="T22" fmla="*/ 1094 w 1094"/>
                <a:gd name="T23" fmla="*/ 155 h 1437"/>
                <a:gd name="T24" fmla="*/ 598 w 1094"/>
                <a:gd name="T25" fmla="*/ 155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4" h="1437">
                  <a:moveTo>
                    <a:pt x="598" y="155"/>
                  </a:moveTo>
                  <a:lnTo>
                    <a:pt x="598" y="0"/>
                  </a:lnTo>
                  <a:lnTo>
                    <a:pt x="211" y="0"/>
                  </a:lnTo>
                  <a:lnTo>
                    <a:pt x="211" y="155"/>
                  </a:lnTo>
                  <a:lnTo>
                    <a:pt x="0" y="155"/>
                  </a:lnTo>
                  <a:lnTo>
                    <a:pt x="0" y="194"/>
                  </a:lnTo>
                  <a:lnTo>
                    <a:pt x="48" y="194"/>
                  </a:lnTo>
                  <a:lnTo>
                    <a:pt x="48" y="1437"/>
                  </a:lnTo>
                  <a:lnTo>
                    <a:pt x="1045" y="1437"/>
                  </a:lnTo>
                  <a:lnTo>
                    <a:pt x="1045" y="194"/>
                  </a:lnTo>
                  <a:lnTo>
                    <a:pt x="1094" y="194"/>
                  </a:lnTo>
                  <a:lnTo>
                    <a:pt x="1094" y="155"/>
                  </a:lnTo>
                  <a:lnTo>
                    <a:pt x="598" y="155"/>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5" name="Rectangle 16"/>
            <p:cNvSpPr>
              <a:spLocks noChangeArrowheads="1"/>
            </p:cNvSpPr>
            <p:nvPr userDrawn="1"/>
          </p:nvSpPr>
          <p:spPr bwMode="auto">
            <a:xfrm>
              <a:off x="4235" y="4176"/>
              <a:ext cx="130" cy="2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6" name="Rectangle 17"/>
            <p:cNvSpPr>
              <a:spLocks noChangeArrowheads="1"/>
            </p:cNvSpPr>
            <p:nvPr userDrawn="1"/>
          </p:nvSpPr>
          <p:spPr bwMode="auto">
            <a:xfrm>
              <a:off x="4008" y="4176"/>
              <a:ext cx="130" cy="2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7" name="Rectangle 18"/>
            <p:cNvSpPr>
              <a:spLocks noChangeArrowheads="1"/>
            </p:cNvSpPr>
            <p:nvPr userDrawn="1"/>
          </p:nvSpPr>
          <p:spPr bwMode="auto">
            <a:xfrm>
              <a:off x="3785" y="3296"/>
              <a:ext cx="804" cy="12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8" name="Rectangle 19"/>
            <p:cNvSpPr>
              <a:spLocks noChangeArrowheads="1"/>
            </p:cNvSpPr>
            <p:nvPr userDrawn="1"/>
          </p:nvSpPr>
          <p:spPr bwMode="auto">
            <a:xfrm>
              <a:off x="3785" y="3520"/>
              <a:ext cx="804" cy="12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29" name="Rectangle 20"/>
            <p:cNvSpPr>
              <a:spLocks noChangeArrowheads="1"/>
            </p:cNvSpPr>
            <p:nvPr userDrawn="1"/>
          </p:nvSpPr>
          <p:spPr bwMode="auto">
            <a:xfrm>
              <a:off x="3785" y="3744"/>
              <a:ext cx="804" cy="13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130" name="Rectangle 21"/>
            <p:cNvSpPr>
              <a:spLocks noChangeArrowheads="1"/>
            </p:cNvSpPr>
            <p:nvPr userDrawn="1"/>
          </p:nvSpPr>
          <p:spPr bwMode="auto">
            <a:xfrm>
              <a:off x="3785" y="3967"/>
              <a:ext cx="804" cy="13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accent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433164"/>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459102" y="470067"/>
            <a:ext cx="1421412" cy="309218"/>
            <a:chOff x="468308" y="479425"/>
            <a:chExt cx="1449914" cy="315374"/>
          </a:xfrm>
        </p:grpSpPr>
        <p:pic>
          <p:nvPicPr>
            <p:cNvPr id="7" name="Picture 6"/>
            <p:cNvPicPr>
              <a:picLocks noChangeAspect="1"/>
            </p:cNvPicPr>
            <p:nvPr userDrawn="1"/>
          </p:nvPicPr>
          <p:blipFill rotWithShape="1">
            <a:blip r:embed="rId2"/>
            <a:srcRect l="25124"/>
            <a:stretch/>
          </p:blipFill>
          <p:spPr>
            <a:xfrm>
              <a:off x="833791" y="484256"/>
              <a:ext cx="1084431" cy="310543"/>
            </a:xfrm>
            <a:prstGeom prst="rect">
              <a:avLst/>
            </a:prstGeom>
          </p:spPr>
        </p:pic>
        <p:pic>
          <p:nvPicPr>
            <p:cNvPr id="8" name="Picture 7"/>
            <p:cNvPicPr>
              <a:picLocks noChangeAspect="1"/>
            </p:cNvPicPr>
            <p:nvPr userDrawn="1"/>
          </p:nvPicPr>
          <p:blipFill>
            <a:blip r:embed="rId3"/>
            <a:stretch>
              <a:fillRect/>
            </a:stretch>
          </p:blipFill>
          <p:spPr bwMode="black">
            <a:xfrm>
              <a:off x="468308" y="479425"/>
              <a:ext cx="310896" cy="310896"/>
            </a:xfrm>
            <a:prstGeom prst="rect">
              <a:avLst/>
            </a:prstGeom>
          </p:spPr>
        </p:pic>
      </p:grpSp>
      <p:grpSp>
        <p:nvGrpSpPr>
          <p:cNvPr id="11" name="Group 10"/>
          <p:cNvGrpSpPr/>
          <p:nvPr userDrawn="1"/>
        </p:nvGrpSpPr>
        <p:grpSpPr>
          <a:xfrm>
            <a:off x="459103" y="5435107"/>
            <a:ext cx="2139996" cy="454926"/>
            <a:chOff x="2235201" y="5027614"/>
            <a:chExt cx="3160712" cy="671816"/>
          </a:xfrm>
        </p:grpSpPr>
        <p:sp>
          <p:nvSpPr>
            <p:cNvPr id="13" name="Freeform 12"/>
            <p:cNvSpPr>
              <a:spLocks/>
            </p:cNvSpPr>
            <p:nvPr/>
          </p:nvSpPr>
          <p:spPr bwMode="auto">
            <a:xfrm>
              <a:off x="2235201" y="5027614"/>
              <a:ext cx="258762" cy="347663"/>
            </a:xfrm>
            <a:custGeom>
              <a:avLst/>
              <a:gdLst>
                <a:gd name="T0" fmla="*/ 49 w 49"/>
                <a:gd name="T1" fmla="*/ 62 h 66"/>
                <a:gd name="T2" fmla="*/ 31 w 49"/>
                <a:gd name="T3" fmla="*/ 66 h 66"/>
                <a:gd name="T4" fmla="*/ 8 w 49"/>
                <a:gd name="T5" fmla="*/ 57 h 66"/>
                <a:gd name="T6" fmla="*/ 0 w 49"/>
                <a:gd name="T7" fmla="*/ 34 h 66"/>
                <a:gd name="T8" fmla="*/ 9 w 49"/>
                <a:gd name="T9" fmla="*/ 9 h 66"/>
                <a:gd name="T10" fmla="*/ 34 w 49"/>
                <a:gd name="T11" fmla="*/ 0 h 66"/>
                <a:gd name="T12" fmla="*/ 49 w 49"/>
                <a:gd name="T13" fmla="*/ 2 h 66"/>
                <a:gd name="T14" fmla="*/ 49 w 49"/>
                <a:gd name="T15" fmla="*/ 16 h 66"/>
                <a:gd name="T16" fmla="*/ 35 w 49"/>
                <a:gd name="T17" fmla="*/ 12 h 66"/>
                <a:gd name="T18" fmla="*/ 20 w 49"/>
                <a:gd name="T19" fmla="*/ 18 h 66"/>
                <a:gd name="T20" fmla="*/ 15 w 49"/>
                <a:gd name="T21" fmla="*/ 33 h 66"/>
                <a:gd name="T22" fmla="*/ 20 w 49"/>
                <a:gd name="T23" fmla="*/ 48 h 66"/>
                <a:gd name="T24" fmla="*/ 34 w 49"/>
                <a:gd name="T25" fmla="*/ 53 h 66"/>
                <a:gd name="T26" fmla="*/ 49 w 49"/>
                <a:gd name="T27" fmla="*/ 49 h 66"/>
                <a:gd name="T28" fmla="*/ 49 w 49"/>
                <a:gd name="T2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6">
                  <a:moveTo>
                    <a:pt x="49" y="62"/>
                  </a:moveTo>
                  <a:cubicBezTo>
                    <a:pt x="45" y="64"/>
                    <a:pt x="39" y="66"/>
                    <a:pt x="31" y="66"/>
                  </a:cubicBezTo>
                  <a:cubicBezTo>
                    <a:pt x="22" y="66"/>
                    <a:pt x="14" y="63"/>
                    <a:pt x="8" y="57"/>
                  </a:cubicBezTo>
                  <a:cubicBezTo>
                    <a:pt x="3" y="51"/>
                    <a:pt x="0" y="44"/>
                    <a:pt x="0" y="34"/>
                  </a:cubicBezTo>
                  <a:cubicBezTo>
                    <a:pt x="0" y="24"/>
                    <a:pt x="3" y="16"/>
                    <a:pt x="9" y="9"/>
                  </a:cubicBezTo>
                  <a:cubicBezTo>
                    <a:pt x="16" y="3"/>
                    <a:pt x="24" y="0"/>
                    <a:pt x="34" y="0"/>
                  </a:cubicBezTo>
                  <a:cubicBezTo>
                    <a:pt x="40" y="0"/>
                    <a:pt x="45" y="0"/>
                    <a:pt x="49" y="2"/>
                  </a:cubicBezTo>
                  <a:cubicBezTo>
                    <a:pt x="49" y="16"/>
                    <a:pt x="49" y="16"/>
                    <a:pt x="49" y="16"/>
                  </a:cubicBezTo>
                  <a:cubicBezTo>
                    <a:pt x="45" y="13"/>
                    <a:pt x="40" y="12"/>
                    <a:pt x="35" y="12"/>
                  </a:cubicBezTo>
                  <a:cubicBezTo>
                    <a:pt x="29" y="12"/>
                    <a:pt x="24" y="14"/>
                    <a:pt x="20" y="18"/>
                  </a:cubicBezTo>
                  <a:cubicBezTo>
                    <a:pt x="17" y="21"/>
                    <a:pt x="15" y="27"/>
                    <a:pt x="15" y="33"/>
                  </a:cubicBezTo>
                  <a:cubicBezTo>
                    <a:pt x="15" y="39"/>
                    <a:pt x="17" y="44"/>
                    <a:pt x="20" y="48"/>
                  </a:cubicBezTo>
                  <a:cubicBezTo>
                    <a:pt x="24" y="51"/>
                    <a:pt x="28" y="53"/>
                    <a:pt x="34" y="53"/>
                  </a:cubicBezTo>
                  <a:cubicBezTo>
                    <a:pt x="40" y="53"/>
                    <a:pt x="45" y="52"/>
                    <a:pt x="49" y="49"/>
                  </a:cubicBezTo>
                  <a:lnTo>
                    <a:pt x="49" y="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4" name="Freeform 13"/>
            <p:cNvSpPr>
              <a:spLocks/>
            </p:cNvSpPr>
            <p:nvPr/>
          </p:nvSpPr>
          <p:spPr bwMode="auto">
            <a:xfrm>
              <a:off x="2651126" y="5032376"/>
              <a:ext cx="201612" cy="333375"/>
            </a:xfrm>
            <a:custGeom>
              <a:avLst/>
              <a:gdLst>
                <a:gd name="T0" fmla="*/ 127 w 127"/>
                <a:gd name="T1" fmla="*/ 210 h 210"/>
                <a:gd name="T2" fmla="*/ 0 w 127"/>
                <a:gd name="T3" fmla="*/ 210 h 210"/>
                <a:gd name="T4" fmla="*/ 0 w 127"/>
                <a:gd name="T5" fmla="*/ 0 h 210"/>
                <a:gd name="T6" fmla="*/ 47 w 127"/>
                <a:gd name="T7" fmla="*/ 0 h 210"/>
                <a:gd name="T8" fmla="*/ 47 w 127"/>
                <a:gd name="T9" fmla="*/ 173 h 210"/>
                <a:gd name="T10" fmla="*/ 127 w 127"/>
                <a:gd name="T11" fmla="*/ 173 h 210"/>
                <a:gd name="T12" fmla="*/ 127 w 127"/>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27" h="210">
                  <a:moveTo>
                    <a:pt x="127" y="210"/>
                  </a:moveTo>
                  <a:lnTo>
                    <a:pt x="0" y="210"/>
                  </a:lnTo>
                  <a:lnTo>
                    <a:pt x="0" y="0"/>
                  </a:lnTo>
                  <a:lnTo>
                    <a:pt x="47" y="0"/>
                  </a:lnTo>
                  <a:lnTo>
                    <a:pt x="47" y="173"/>
                  </a:lnTo>
                  <a:lnTo>
                    <a:pt x="127" y="173"/>
                  </a:lnTo>
                  <a:lnTo>
                    <a:pt x="127" y="210"/>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5" name="Freeform 14"/>
            <p:cNvSpPr>
              <a:spLocks noEditPoints="1"/>
            </p:cNvSpPr>
            <p:nvPr/>
          </p:nvSpPr>
          <p:spPr bwMode="auto">
            <a:xfrm>
              <a:off x="2957513" y="5027614"/>
              <a:ext cx="333375" cy="347663"/>
            </a:xfrm>
            <a:custGeom>
              <a:avLst/>
              <a:gdLst>
                <a:gd name="T0" fmla="*/ 31 w 63"/>
                <a:gd name="T1" fmla="*/ 66 h 66"/>
                <a:gd name="T2" fmla="*/ 9 w 63"/>
                <a:gd name="T3" fmla="*/ 57 h 66"/>
                <a:gd name="T4" fmla="*/ 0 w 63"/>
                <a:gd name="T5" fmla="*/ 33 h 66"/>
                <a:gd name="T6" fmla="*/ 9 w 63"/>
                <a:gd name="T7" fmla="*/ 9 h 66"/>
                <a:gd name="T8" fmla="*/ 32 w 63"/>
                <a:gd name="T9" fmla="*/ 0 h 66"/>
                <a:gd name="T10" fmla="*/ 54 w 63"/>
                <a:gd name="T11" fmla="*/ 9 h 66"/>
                <a:gd name="T12" fmla="*/ 63 w 63"/>
                <a:gd name="T13" fmla="*/ 32 h 66"/>
                <a:gd name="T14" fmla="*/ 54 w 63"/>
                <a:gd name="T15" fmla="*/ 56 h 66"/>
                <a:gd name="T16" fmla="*/ 31 w 63"/>
                <a:gd name="T17" fmla="*/ 66 h 66"/>
                <a:gd name="T18" fmla="*/ 32 w 63"/>
                <a:gd name="T19" fmla="*/ 12 h 66"/>
                <a:gd name="T20" fmla="*/ 20 w 63"/>
                <a:gd name="T21" fmla="*/ 18 h 66"/>
                <a:gd name="T22" fmla="*/ 15 w 63"/>
                <a:gd name="T23" fmla="*/ 33 h 66"/>
                <a:gd name="T24" fmla="*/ 20 w 63"/>
                <a:gd name="T25" fmla="*/ 48 h 66"/>
                <a:gd name="T26" fmla="*/ 31 w 63"/>
                <a:gd name="T27" fmla="*/ 53 h 66"/>
                <a:gd name="T28" fmla="*/ 43 w 63"/>
                <a:gd name="T29" fmla="*/ 48 h 66"/>
                <a:gd name="T30" fmla="*/ 47 w 63"/>
                <a:gd name="T31" fmla="*/ 33 h 66"/>
                <a:gd name="T32" fmla="*/ 43 w 63"/>
                <a:gd name="T33" fmla="*/ 18 h 66"/>
                <a:gd name="T34" fmla="*/ 32 w 63"/>
                <a:gd name="T3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6">
                  <a:moveTo>
                    <a:pt x="31" y="66"/>
                  </a:moveTo>
                  <a:cubicBezTo>
                    <a:pt x="22" y="66"/>
                    <a:pt x="15" y="63"/>
                    <a:pt x="9" y="57"/>
                  </a:cubicBezTo>
                  <a:cubicBezTo>
                    <a:pt x="3" y="51"/>
                    <a:pt x="0" y="43"/>
                    <a:pt x="0" y="33"/>
                  </a:cubicBezTo>
                  <a:cubicBezTo>
                    <a:pt x="0" y="23"/>
                    <a:pt x="3" y="15"/>
                    <a:pt x="9" y="9"/>
                  </a:cubicBezTo>
                  <a:cubicBezTo>
                    <a:pt x="15" y="3"/>
                    <a:pt x="22" y="0"/>
                    <a:pt x="32" y="0"/>
                  </a:cubicBezTo>
                  <a:cubicBezTo>
                    <a:pt x="41" y="0"/>
                    <a:pt x="49" y="3"/>
                    <a:pt x="54" y="9"/>
                  </a:cubicBezTo>
                  <a:cubicBezTo>
                    <a:pt x="60" y="15"/>
                    <a:pt x="63" y="22"/>
                    <a:pt x="63" y="32"/>
                  </a:cubicBezTo>
                  <a:cubicBezTo>
                    <a:pt x="63" y="42"/>
                    <a:pt x="60" y="50"/>
                    <a:pt x="54" y="56"/>
                  </a:cubicBezTo>
                  <a:cubicBezTo>
                    <a:pt x="48" y="62"/>
                    <a:pt x="40" y="66"/>
                    <a:pt x="31" y="66"/>
                  </a:cubicBezTo>
                  <a:close/>
                  <a:moveTo>
                    <a:pt x="32" y="12"/>
                  </a:moveTo>
                  <a:cubicBezTo>
                    <a:pt x="27" y="12"/>
                    <a:pt x="23" y="14"/>
                    <a:pt x="20" y="18"/>
                  </a:cubicBezTo>
                  <a:cubicBezTo>
                    <a:pt x="17" y="21"/>
                    <a:pt x="15" y="26"/>
                    <a:pt x="15" y="33"/>
                  </a:cubicBezTo>
                  <a:cubicBezTo>
                    <a:pt x="15" y="39"/>
                    <a:pt x="17" y="44"/>
                    <a:pt x="20" y="48"/>
                  </a:cubicBezTo>
                  <a:cubicBezTo>
                    <a:pt x="23" y="51"/>
                    <a:pt x="27" y="53"/>
                    <a:pt x="31" y="53"/>
                  </a:cubicBezTo>
                  <a:cubicBezTo>
                    <a:pt x="36" y="53"/>
                    <a:pt x="40" y="51"/>
                    <a:pt x="43" y="48"/>
                  </a:cubicBezTo>
                  <a:cubicBezTo>
                    <a:pt x="46" y="44"/>
                    <a:pt x="47" y="39"/>
                    <a:pt x="47" y="33"/>
                  </a:cubicBezTo>
                  <a:cubicBezTo>
                    <a:pt x="47" y="26"/>
                    <a:pt x="46" y="21"/>
                    <a:pt x="43" y="18"/>
                  </a:cubicBezTo>
                  <a:cubicBezTo>
                    <a:pt x="40" y="14"/>
                    <a:pt x="37" y="12"/>
                    <a:pt x="32" y="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6" name="Freeform 15"/>
            <p:cNvSpPr>
              <a:spLocks/>
            </p:cNvSpPr>
            <p:nvPr/>
          </p:nvSpPr>
          <p:spPr bwMode="auto">
            <a:xfrm>
              <a:off x="3438526" y="5032376"/>
              <a:ext cx="274637" cy="342900"/>
            </a:xfrm>
            <a:custGeom>
              <a:avLst/>
              <a:gdLst>
                <a:gd name="T0" fmla="*/ 52 w 52"/>
                <a:gd name="T1" fmla="*/ 36 h 65"/>
                <a:gd name="T2" fmla="*/ 25 w 52"/>
                <a:gd name="T3" fmla="*/ 65 h 65"/>
                <a:gd name="T4" fmla="*/ 0 w 52"/>
                <a:gd name="T5" fmla="*/ 37 h 65"/>
                <a:gd name="T6" fmla="*/ 0 w 52"/>
                <a:gd name="T7" fmla="*/ 0 h 65"/>
                <a:gd name="T8" fmla="*/ 14 w 52"/>
                <a:gd name="T9" fmla="*/ 0 h 65"/>
                <a:gd name="T10" fmla="*/ 14 w 52"/>
                <a:gd name="T11" fmla="*/ 37 h 65"/>
                <a:gd name="T12" fmla="*/ 26 w 52"/>
                <a:gd name="T13" fmla="*/ 52 h 65"/>
                <a:gd name="T14" fmla="*/ 38 w 52"/>
                <a:gd name="T15" fmla="*/ 37 h 65"/>
                <a:gd name="T16" fmla="*/ 38 w 52"/>
                <a:gd name="T17" fmla="*/ 0 h 65"/>
                <a:gd name="T18" fmla="*/ 52 w 52"/>
                <a:gd name="T19" fmla="*/ 0 h 65"/>
                <a:gd name="T20" fmla="*/ 52 w 52"/>
                <a:gd name="T2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5">
                  <a:moveTo>
                    <a:pt x="52" y="36"/>
                  </a:moveTo>
                  <a:cubicBezTo>
                    <a:pt x="52" y="55"/>
                    <a:pt x="43" y="65"/>
                    <a:pt x="25" y="65"/>
                  </a:cubicBezTo>
                  <a:cubicBezTo>
                    <a:pt x="8" y="65"/>
                    <a:pt x="0" y="55"/>
                    <a:pt x="0" y="37"/>
                  </a:cubicBezTo>
                  <a:cubicBezTo>
                    <a:pt x="0" y="0"/>
                    <a:pt x="0" y="0"/>
                    <a:pt x="0" y="0"/>
                  </a:cubicBezTo>
                  <a:cubicBezTo>
                    <a:pt x="14" y="0"/>
                    <a:pt x="14" y="0"/>
                    <a:pt x="14" y="0"/>
                  </a:cubicBezTo>
                  <a:cubicBezTo>
                    <a:pt x="14" y="37"/>
                    <a:pt x="14" y="37"/>
                    <a:pt x="14" y="37"/>
                  </a:cubicBezTo>
                  <a:cubicBezTo>
                    <a:pt x="14" y="47"/>
                    <a:pt x="18" y="52"/>
                    <a:pt x="26" y="52"/>
                  </a:cubicBezTo>
                  <a:cubicBezTo>
                    <a:pt x="34" y="52"/>
                    <a:pt x="38" y="47"/>
                    <a:pt x="38" y="37"/>
                  </a:cubicBezTo>
                  <a:cubicBezTo>
                    <a:pt x="38" y="0"/>
                    <a:pt x="38" y="0"/>
                    <a:pt x="38" y="0"/>
                  </a:cubicBezTo>
                  <a:cubicBezTo>
                    <a:pt x="52" y="0"/>
                    <a:pt x="52" y="0"/>
                    <a:pt x="52" y="0"/>
                  </a:cubicBezTo>
                  <a:lnTo>
                    <a:pt x="52" y="3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7" name="Freeform 16"/>
            <p:cNvSpPr>
              <a:spLocks noEditPoints="1"/>
            </p:cNvSpPr>
            <p:nvPr/>
          </p:nvSpPr>
          <p:spPr bwMode="auto">
            <a:xfrm>
              <a:off x="3881438" y="5032376"/>
              <a:ext cx="301625" cy="333375"/>
            </a:xfrm>
            <a:custGeom>
              <a:avLst/>
              <a:gdLst>
                <a:gd name="T0" fmla="*/ 0 w 57"/>
                <a:gd name="T1" fmla="*/ 63 h 63"/>
                <a:gd name="T2" fmla="*/ 0 w 57"/>
                <a:gd name="T3" fmla="*/ 0 h 63"/>
                <a:gd name="T4" fmla="*/ 23 w 57"/>
                <a:gd name="T5" fmla="*/ 0 h 63"/>
                <a:gd name="T6" fmla="*/ 57 w 57"/>
                <a:gd name="T7" fmla="*/ 31 h 63"/>
                <a:gd name="T8" fmla="*/ 47 w 57"/>
                <a:gd name="T9" fmla="*/ 55 h 63"/>
                <a:gd name="T10" fmla="*/ 23 w 57"/>
                <a:gd name="T11" fmla="*/ 63 h 63"/>
                <a:gd name="T12" fmla="*/ 0 w 57"/>
                <a:gd name="T13" fmla="*/ 63 h 63"/>
                <a:gd name="T14" fmla="*/ 15 w 57"/>
                <a:gd name="T15" fmla="*/ 11 h 63"/>
                <a:gd name="T16" fmla="*/ 15 w 57"/>
                <a:gd name="T17" fmla="*/ 52 h 63"/>
                <a:gd name="T18" fmla="*/ 22 w 57"/>
                <a:gd name="T19" fmla="*/ 52 h 63"/>
                <a:gd name="T20" fmla="*/ 36 w 57"/>
                <a:gd name="T21" fmla="*/ 46 h 63"/>
                <a:gd name="T22" fmla="*/ 42 w 57"/>
                <a:gd name="T23" fmla="*/ 31 h 63"/>
                <a:gd name="T24" fmla="*/ 36 w 57"/>
                <a:gd name="T25" fmla="*/ 17 h 63"/>
                <a:gd name="T26" fmla="*/ 22 w 57"/>
                <a:gd name="T27" fmla="*/ 11 h 63"/>
                <a:gd name="T28" fmla="*/ 15 w 5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3">
                  <a:moveTo>
                    <a:pt x="0" y="63"/>
                  </a:moveTo>
                  <a:cubicBezTo>
                    <a:pt x="0" y="0"/>
                    <a:pt x="0" y="0"/>
                    <a:pt x="0" y="0"/>
                  </a:cubicBezTo>
                  <a:cubicBezTo>
                    <a:pt x="23" y="0"/>
                    <a:pt x="23" y="0"/>
                    <a:pt x="23" y="0"/>
                  </a:cubicBezTo>
                  <a:cubicBezTo>
                    <a:pt x="45" y="0"/>
                    <a:pt x="57" y="10"/>
                    <a:pt x="57" y="31"/>
                  </a:cubicBezTo>
                  <a:cubicBezTo>
                    <a:pt x="57" y="41"/>
                    <a:pt x="54" y="49"/>
                    <a:pt x="47" y="55"/>
                  </a:cubicBezTo>
                  <a:cubicBezTo>
                    <a:pt x="41" y="60"/>
                    <a:pt x="33" y="63"/>
                    <a:pt x="23" y="63"/>
                  </a:cubicBezTo>
                  <a:lnTo>
                    <a:pt x="0" y="63"/>
                  </a:lnTo>
                  <a:close/>
                  <a:moveTo>
                    <a:pt x="15" y="11"/>
                  </a:moveTo>
                  <a:cubicBezTo>
                    <a:pt x="15" y="52"/>
                    <a:pt x="15" y="52"/>
                    <a:pt x="15" y="52"/>
                  </a:cubicBezTo>
                  <a:cubicBezTo>
                    <a:pt x="22" y="52"/>
                    <a:pt x="22" y="52"/>
                    <a:pt x="22" y="52"/>
                  </a:cubicBezTo>
                  <a:cubicBezTo>
                    <a:pt x="28" y="52"/>
                    <a:pt x="33" y="50"/>
                    <a:pt x="36" y="46"/>
                  </a:cubicBezTo>
                  <a:cubicBezTo>
                    <a:pt x="40" y="42"/>
                    <a:pt x="42" y="37"/>
                    <a:pt x="42" y="31"/>
                  </a:cubicBezTo>
                  <a:cubicBezTo>
                    <a:pt x="42" y="25"/>
                    <a:pt x="40" y="20"/>
                    <a:pt x="36" y="17"/>
                  </a:cubicBezTo>
                  <a:cubicBezTo>
                    <a:pt x="33" y="13"/>
                    <a:pt x="28" y="11"/>
                    <a:pt x="22" y="11"/>
                  </a:cubicBezTo>
                  <a:lnTo>
                    <a:pt x="15" y="11"/>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8" name="Freeform 17"/>
            <p:cNvSpPr>
              <a:spLocks noEditPoints="1"/>
            </p:cNvSpPr>
            <p:nvPr/>
          </p:nvSpPr>
          <p:spPr bwMode="auto">
            <a:xfrm>
              <a:off x="4287838" y="5032376"/>
              <a:ext cx="333375" cy="333375"/>
            </a:xfrm>
            <a:custGeom>
              <a:avLst/>
              <a:gdLst>
                <a:gd name="T0" fmla="*/ 63 w 63"/>
                <a:gd name="T1" fmla="*/ 63 h 63"/>
                <a:gd name="T2" fmla="*/ 47 w 63"/>
                <a:gd name="T3" fmla="*/ 63 h 63"/>
                <a:gd name="T4" fmla="*/ 43 w 63"/>
                <a:gd name="T5" fmla="*/ 49 h 63"/>
                <a:gd name="T6" fmla="*/ 20 w 63"/>
                <a:gd name="T7" fmla="*/ 49 h 63"/>
                <a:gd name="T8" fmla="*/ 16 w 63"/>
                <a:gd name="T9" fmla="*/ 63 h 63"/>
                <a:gd name="T10" fmla="*/ 0 w 63"/>
                <a:gd name="T11" fmla="*/ 63 h 63"/>
                <a:gd name="T12" fmla="*/ 23 w 63"/>
                <a:gd name="T13" fmla="*/ 0 h 63"/>
                <a:gd name="T14" fmla="*/ 40 w 63"/>
                <a:gd name="T15" fmla="*/ 0 h 63"/>
                <a:gd name="T16" fmla="*/ 63 w 63"/>
                <a:gd name="T17" fmla="*/ 63 h 63"/>
                <a:gd name="T18" fmla="*/ 40 w 63"/>
                <a:gd name="T19" fmla="*/ 38 h 63"/>
                <a:gd name="T20" fmla="*/ 33 w 63"/>
                <a:gd name="T21" fmla="*/ 17 h 63"/>
                <a:gd name="T22" fmla="*/ 32 w 63"/>
                <a:gd name="T23" fmla="*/ 11 h 63"/>
                <a:gd name="T24" fmla="*/ 31 w 63"/>
                <a:gd name="T25" fmla="*/ 11 h 63"/>
                <a:gd name="T26" fmla="*/ 30 w 63"/>
                <a:gd name="T27" fmla="*/ 17 h 63"/>
                <a:gd name="T28" fmla="*/ 23 w 63"/>
                <a:gd name="T29" fmla="*/ 38 h 63"/>
                <a:gd name="T30" fmla="*/ 40 w 63"/>
                <a:gd name="T3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3" y="63"/>
                  </a:moveTo>
                  <a:cubicBezTo>
                    <a:pt x="47" y="63"/>
                    <a:pt x="47" y="63"/>
                    <a:pt x="47" y="63"/>
                  </a:cubicBezTo>
                  <a:cubicBezTo>
                    <a:pt x="43" y="49"/>
                    <a:pt x="43" y="49"/>
                    <a:pt x="43" y="49"/>
                  </a:cubicBezTo>
                  <a:cubicBezTo>
                    <a:pt x="20" y="49"/>
                    <a:pt x="20" y="49"/>
                    <a:pt x="20" y="49"/>
                  </a:cubicBezTo>
                  <a:cubicBezTo>
                    <a:pt x="16" y="63"/>
                    <a:pt x="16" y="63"/>
                    <a:pt x="16" y="63"/>
                  </a:cubicBezTo>
                  <a:cubicBezTo>
                    <a:pt x="0" y="63"/>
                    <a:pt x="0" y="63"/>
                    <a:pt x="0" y="63"/>
                  </a:cubicBezTo>
                  <a:cubicBezTo>
                    <a:pt x="23" y="0"/>
                    <a:pt x="23" y="0"/>
                    <a:pt x="23" y="0"/>
                  </a:cubicBezTo>
                  <a:cubicBezTo>
                    <a:pt x="40" y="0"/>
                    <a:pt x="40" y="0"/>
                    <a:pt x="40" y="0"/>
                  </a:cubicBezTo>
                  <a:lnTo>
                    <a:pt x="63" y="63"/>
                  </a:lnTo>
                  <a:close/>
                  <a:moveTo>
                    <a:pt x="40" y="38"/>
                  </a:moveTo>
                  <a:cubicBezTo>
                    <a:pt x="33" y="17"/>
                    <a:pt x="33" y="17"/>
                    <a:pt x="33" y="17"/>
                  </a:cubicBezTo>
                  <a:cubicBezTo>
                    <a:pt x="32" y="15"/>
                    <a:pt x="32" y="13"/>
                    <a:pt x="32" y="11"/>
                  </a:cubicBezTo>
                  <a:cubicBezTo>
                    <a:pt x="31" y="11"/>
                    <a:pt x="31" y="11"/>
                    <a:pt x="31" y="11"/>
                  </a:cubicBezTo>
                  <a:cubicBezTo>
                    <a:pt x="31" y="13"/>
                    <a:pt x="31" y="15"/>
                    <a:pt x="30" y="17"/>
                  </a:cubicBezTo>
                  <a:cubicBezTo>
                    <a:pt x="23" y="38"/>
                    <a:pt x="23" y="38"/>
                    <a:pt x="23" y="38"/>
                  </a:cubicBezTo>
                  <a:lnTo>
                    <a:pt x="40" y="38"/>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19" name="Freeform 18"/>
            <p:cNvSpPr>
              <a:spLocks noEditPoints="1"/>
            </p:cNvSpPr>
            <p:nvPr/>
          </p:nvSpPr>
          <p:spPr bwMode="auto">
            <a:xfrm>
              <a:off x="4757738"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sp>
          <p:nvSpPr>
            <p:cNvPr id="20" name="Freeform 19"/>
            <p:cNvSpPr>
              <a:spLocks noEditPoints="1"/>
            </p:cNvSpPr>
            <p:nvPr/>
          </p:nvSpPr>
          <p:spPr bwMode="auto">
            <a:xfrm>
              <a:off x="5148263"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914367"/>
              <a:endParaRPr lang="en-US" sz="3136">
                <a:solidFill>
                  <a:srgbClr val="323232"/>
                </a:solidFill>
              </a:endParaRPr>
            </a:p>
          </p:txBody>
        </p:sp>
        <p:grpSp>
          <p:nvGrpSpPr>
            <p:cNvPr id="21" name="Group 20"/>
            <p:cNvGrpSpPr/>
            <p:nvPr/>
          </p:nvGrpSpPr>
          <p:grpSpPr>
            <a:xfrm>
              <a:off x="2746376" y="5544737"/>
              <a:ext cx="2138362" cy="154693"/>
              <a:chOff x="2395538" y="5508609"/>
              <a:chExt cx="2765425" cy="200056"/>
            </a:xfrm>
            <a:solidFill>
              <a:schemeClr val="bg2">
                <a:lumMod val="50000"/>
              </a:schemeClr>
            </a:solidFill>
          </p:grpSpPr>
          <p:sp>
            <p:nvSpPr>
              <p:cNvPr id="22" name="Freeform 20"/>
              <p:cNvSpPr>
                <a:spLocks noEditPoints="1"/>
              </p:cNvSpPr>
              <p:nvPr/>
            </p:nvSpPr>
            <p:spPr bwMode="auto">
              <a:xfrm>
                <a:off x="2395538" y="5508609"/>
                <a:ext cx="153987" cy="200024"/>
              </a:xfrm>
              <a:custGeom>
                <a:avLst/>
                <a:gdLst>
                  <a:gd name="T0" fmla="*/ 0 w 29"/>
                  <a:gd name="T1" fmla="*/ 38 h 38"/>
                  <a:gd name="T2" fmla="*/ 0 w 29"/>
                  <a:gd name="T3" fmla="*/ 0 h 38"/>
                  <a:gd name="T4" fmla="*/ 10 w 29"/>
                  <a:gd name="T5" fmla="*/ 0 h 38"/>
                  <a:gd name="T6" fmla="*/ 25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4 w 29"/>
                  <a:gd name="T21" fmla="*/ 3 h 38"/>
                  <a:gd name="T22" fmla="*/ 4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4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5"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3" y="38"/>
                      <a:pt x="9" y="38"/>
                    </a:cubicBezTo>
                    <a:lnTo>
                      <a:pt x="0" y="38"/>
                    </a:lnTo>
                    <a:close/>
                    <a:moveTo>
                      <a:pt x="4" y="3"/>
                    </a:moveTo>
                    <a:cubicBezTo>
                      <a:pt x="4" y="35"/>
                      <a:pt x="4" y="35"/>
                      <a:pt x="4"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4" y="3"/>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3" name="Freeform 21"/>
              <p:cNvSpPr>
                <a:spLocks/>
              </p:cNvSpPr>
              <p:nvPr/>
            </p:nvSpPr>
            <p:spPr bwMode="auto">
              <a:xfrm>
                <a:off x="2792413" y="5508626"/>
                <a:ext cx="100012" cy="200025"/>
              </a:xfrm>
              <a:custGeom>
                <a:avLst/>
                <a:gdLst>
                  <a:gd name="T0" fmla="*/ 0 w 63"/>
                  <a:gd name="T1" fmla="*/ 126 h 126"/>
                  <a:gd name="T2" fmla="*/ 0 w 63"/>
                  <a:gd name="T3" fmla="*/ 0 h 126"/>
                  <a:gd name="T4" fmla="*/ 59 w 63"/>
                  <a:gd name="T5" fmla="*/ 0 h 126"/>
                  <a:gd name="T6" fmla="*/ 59 w 63"/>
                  <a:gd name="T7" fmla="*/ 10 h 126"/>
                  <a:gd name="T8" fmla="*/ 10 w 63"/>
                  <a:gd name="T9" fmla="*/ 10 h 126"/>
                  <a:gd name="T10" fmla="*/ 10 w 63"/>
                  <a:gd name="T11" fmla="*/ 56 h 126"/>
                  <a:gd name="T12" fmla="*/ 56 w 63"/>
                  <a:gd name="T13" fmla="*/ 56 h 126"/>
                  <a:gd name="T14" fmla="*/ 56 w 63"/>
                  <a:gd name="T15" fmla="*/ 66 h 126"/>
                  <a:gd name="T16" fmla="*/ 10 w 63"/>
                  <a:gd name="T17" fmla="*/ 66 h 126"/>
                  <a:gd name="T18" fmla="*/ 10 w 63"/>
                  <a:gd name="T19" fmla="*/ 116 h 126"/>
                  <a:gd name="T20" fmla="*/ 63 w 63"/>
                  <a:gd name="T21" fmla="*/ 116 h 126"/>
                  <a:gd name="T22" fmla="*/ 63 w 63"/>
                  <a:gd name="T23" fmla="*/ 126 h 126"/>
                  <a:gd name="T24" fmla="*/ 0 w 63"/>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6">
                    <a:moveTo>
                      <a:pt x="0" y="126"/>
                    </a:moveTo>
                    <a:lnTo>
                      <a:pt x="0" y="0"/>
                    </a:lnTo>
                    <a:lnTo>
                      <a:pt x="59" y="0"/>
                    </a:lnTo>
                    <a:lnTo>
                      <a:pt x="59" y="10"/>
                    </a:lnTo>
                    <a:lnTo>
                      <a:pt x="10" y="10"/>
                    </a:lnTo>
                    <a:lnTo>
                      <a:pt x="10" y="56"/>
                    </a:lnTo>
                    <a:lnTo>
                      <a:pt x="56" y="56"/>
                    </a:lnTo>
                    <a:lnTo>
                      <a:pt x="56" y="66"/>
                    </a:lnTo>
                    <a:lnTo>
                      <a:pt x="10" y="66"/>
                    </a:lnTo>
                    <a:lnTo>
                      <a:pt x="10" y="116"/>
                    </a:lnTo>
                    <a:lnTo>
                      <a:pt x="63" y="116"/>
                    </a:lnTo>
                    <a:lnTo>
                      <a:pt x="63" y="126"/>
                    </a:lnTo>
                    <a:lnTo>
                      <a:pt x="0" y="1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4" name="Freeform 22"/>
              <p:cNvSpPr>
                <a:spLocks/>
              </p:cNvSpPr>
              <p:nvPr/>
            </p:nvSpPr>
            <p:spPr bwMode="auto">
              <a:xfrm>
                <a:off x="3108326" y="5508626"/>
                <a:ext cx="163512" cy="200025"/>
              </a:xfrm>
              <a:custGeom>
                <a:avLst/>
                <a:gdLst>
                  <a:gd name="T0" fmla="*/ 17 w 31"/>
                  <a:gd name="T1" fmla="*/ 38 h 38"/>
                  <a:gd name="T2" fmla="*/ 14 w 31"/>
                  <a:gd name="T3" fmla="*/ 38 h 38"/>
                  <a:gd name="T4" fmla="*/ 0 w 31"/>
                  <a:gd name="T5" fmla="*/ 0 h 38"/>
                  <a:gd name="T6" fmla="*/ 4 w 31"/>
                  <a:gd name="T7" fmla="*/ 0 h 38"/>
                  <a:gd name="T8" fmla="*/ 15 w 31"/>
                  <a:gd name="T9" fmla="*/ 30 h 38"/>
                  <a:gd name="T10" fmla="*/ 15 w 31"/>
                  <a:gd name="T11" fmla="*/ 32 h 38"/>
                  <a:gd name="T12" fmla="*/ 16 w 31"/>
                  <a:gd name="T13" fmla="*/ 34 h 38"/>
                  <a:gd name="T14" fmla="*/ 16 w 31"/>
                  <a:gd name="T15" fmla="*/ 34 h 38"/>
                  <a:gd name="T16" fmla="*/ 16 w 31"/>
                  <a:gd name="T17" fmla="*/ 32 h 38"/>
                  <a:gd name="T18" fmla="*/ 17 w 31"/>
                  <a:gd name="T19" fmla="*/ 30 h 38"/>
                  <a:gd name="T20" fmla="*/ 28 w 31"/>
                  <a:gd name="T21" fmla="*/ 0 h 38"/>
                  <a:gd name="T22" fmla="*/ 31 w 31"/>
                  <a:gd name="T23" fmla="*/ 0 h 38"/>
                  <a:gd name="T24" fmla="*/ 17 w 3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17" y="38"/>
                    </a:moveTo>
                    <a:cubicBezTo>
                      <a:pt x="14" y="38"/>
                      <a:pt x="14" y="38"/>
                      <a:pt x="14" y="38"/>
                    </a:cubicBezTo>
                    <a:cubicBezTo>
                      <a:pt x="0" y="0"/>
                      <a:pt x="0" y="0"/>
                      <a:pt x="0" y="0"/>
                    </a:cubicBezTo>
                    <a:cubicBezTo>
                      <a:pt x="4" y="0"/>
                      <a:pt x="4" y="0"/>
                      <a:pt x="4" y="0"/>
                    </a:cubicBezTo>
                    <a:cubicBezTo>
                      <a:pt x="15" y="30"/>
                      <a:pt x="15" y="30"/>
                      <a:pt x="15" y="30"/>
                    </a:cubicBezTo>
                    <a:cubicBezTo>
                      <a:pt x="15" y="31"/>
                      <a:pt x="15" y="31"/>
                      <a:pt x="15" y="32"/>
                    </a:cubicBezTo>
                    <a:cubicBezTo>
                      <a:pt x="15" y="33"/>
                      <a:pt x="15" y="33"/>
                      <a:pt x="16" y="34"/>
                    </a:cubicBezTo>
                    <a:cubicBezTo>
                      <a:pt x="16" y="34"/>
                      <a:pt x="16" y="34"/>
                      <a:pt x="16" y="34"/>
                    </a:cubicBezTo>
                    <a:cubicBezTo>
                      <a:pt x="16" y="33"/>
                      <a:pt x="16" y="33"/>
                      <a:pt x="16" y="32"/>
                    </a:cubicBezTo>
                    <a:cubicBezTo>
                      <a:pt x="16" y="32"/>
                      <a:pt x="16" y="31"/>
                      <a:pt x="17" y="30"/>
                    </a:cubicBezTo>
                    <a:cubicBezTo>
                      <a:pt x="28" y="0"/>
                      <a:pt x="28" y="0"/>
                      <a:pt x="28" y="0"/>
                    </a:cubicBezTo>
                    <a:cubicBezTo>
                      <a:pt x="31" y="0"/>
                      <a:pt x="31" y="0"/>
                      <a:pt x="31" y="0"/>
                    </a:cubicBezTo>
                    <a:lnTo>
                      <a:pt x="17" y="38"/>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gradFill>
                    <a:gsLst>
                      <a:gs pos="0">
                        <a:srgbClr val="FFFFFF"/>
                      </a:gs>
                      <a:gs pos="100000">
                        <a:srgbClr val="FFFFFF"/>
                      </a:gs>
                    </a:gsLst>
                    <a:lin ang="5400000" scaled="1"/>
                  </a:gradFill>
                </a:endParaRPr>
              </a:p>
            </p:txBody>
          </p:sp>
          <p:sp>
            <p:nvSpPr>
              <p:cNvPr id="25" name="Freeform 23"/>
              <p:cNvSpPr>
                <a:spLocks noEditPoints="1"/>
              </p:cNvSpPr>
              <p:nvPr/>
            </p:nvSpPr>
            <p:spPr bwMode="auto">
              <a:xfrm>
                <a:off x="3489326" y="5508639"/>
                <a:ext cx="225425" cy="200026"/>
              </a:xfrm>
              <a:custGeom>
                <a:avLst/>
                <a:gdLst>
                  <a:gd name="T0" fmla="*/ 34 w 43"/>
                  <a:gd name="T1" fmla="*/ 38 h 38"/>
                  <a:gd name="T2" fmla="*/ 30 w 43"/>
                  <a:gd name="T3" fmla="*/ 36 h 38"/>
                  <a:gd name="T4" fmla="*/ 25 w 43"/>
                  <a:gd name="T5" fmla="*/ 35 h 38"/>
                  <a:gd name="T6" fmla="*/ 18 w 43"/>
                  <a:gd name="T7" fmla="*/ 38 h 38"/>
                  <a:gd name="T8" fmla="*/ 8 w 43"/>
                  <a:gd name="T9" fmla="*/ 38 h 38"/>
                  <a:gd name="T10" fmla="*/ 1 w 43"/>
                  <a:gd name="T11" fmla="*/ 32 h 38"/>
                  <a:gd name="T12" fmla="*/ 1 w 43"/>
                  <a:gd name="T13" fmla="*/ 23 h 38"/>
                  <a:gd name="T14" fmla="*/ 6 w 43"/>
                  <a:gd name="T15" fmla="*/ 18 h 38"/>
                  <a:gd name="T16" fmla="*/ 7 w 43"/>
                  <a:gd name="T17" fmla="*/ 15 h 38"/>
                  <a:gd name="T18" fmla="*/ 5 w 43"/>
                  <a:gd name="T19" fmla="*/ 11 h 38"/>
                  <a:gd name="T20" fmla="*/ 5 w 43"/>
                  <a:gd name="T21" fmla="*/ 5 h 38"/>
                  <a:gd name="T22" fmla="*/ 11 w 43"/>
                  <a:gd name="T23" fmla="*/ 0 h 38"/>
                  <a:gd name="T24" fmla="*/ 20 w 43"/>
                  <a:gd name="T25" fmla="*/ 0 h 38"/>
                  <a:gd name="T26" fmla="*/ 26 w 43"/>
                  <a:gd name="T27" fmla="*/ 5 h 38"/>
                  <a:gd name="T28" fmla="*/ 25 w 43"/>
                  <a:gd name="T29" fmla="*/ 13 h 38"/>
                  <a:gd name="T30" fmla="*/ 22 w 43"/>
                  <a:gd name="T31" fmla="*/ 18 h 38"/>
                  <a:gd name="T32" fmla="*/ 27 w 43"/>
                  <a:gd name="T33" fmla="*/ 21 h 38"/>
                  <a:gd name="T34" fmla="*/ 32 w 43"/>
                  <a:gd name="T35" fmla="*/ 18 h 38"/>
                  <a:gd name="T36" fmla="*/ 33 w 43"/>
                  <a:gd name="T37" fmla="*/ 10 h 38"/>
                  <a:gd name="T38" fmla="*/ 39 w 43"/>
                  <a:gd name="T39" fmla="*/ 8 h 38"/>
                  <a:gd name="T40" fmla="*/ 40 w 43"/>
                  <a:gd name="T41" fmla="*/ 12 h 38"/>
                  <a:gd name="T42" fmla="*/ 38 w 43"/>
                  <a:gd name="T43" fmla="*/ 22 h 38"/>
                  <a:gd name="T44" fmla="*/ 33 w 43"/>
                  <a:gd name="T45" fmla="*/ 29 h 38"/>
                  <a:gd name="T46" fmla="*/ 38 w 43"/>
                  <a:gd name="T47" fmla="*/ 32 h 38"/>
                  <a:gd name="T48" fmla="*/ 43 w 43"/>
                  <a:gd name="T49" fmla="*/ 31 h 38"/>
                  <a:gd name="T50" fmla="*/ 40 w 43"/>
                  <a:gd name="T51" fmla="*/ 38 h 38"/>
                  <a:gd name="T52" fmla="*/ 14 w 43"/>
                  <a:gd name="T53" fmla="*/ 32 h 38"/>
                  <a:gd name="T54" fmla="*/ 20 w 43"/>
                  <a:gd name="T55" fmla="*/ 31 h 38"/>
                  <a:gd name="T56" fmla="*/ 24 w 43"/>
                  <a:gd name="T57" fmla="*/ 29 h 38"/>
                  <a:gd name="T58" fmla="*/ 19 w 43"/>
                  <a:gd name="T59" fmla="*/ 23 h 38"/>
                  <a:gd name="T60" fmla="*/ 14 w 43"/>
                  <a:gd name="T61" fmla="*/ 20 h 38"/>
                  <a:gd name="T62" fmla="*/ 10 w 43"/>
                  <a:gd name="T63" fmla="*/ 22 h 38"/>
                  <a:gd name="T64" fmla="*/ 8 w 43"/>
                  <a:gd name="T65" fmla="*/ 27 h 38"/>
                  <a:gd name="T66" fmla="*/ 10 w 43"/>
                  <a:gd name="T67" fmla="*/ 31 h 38"/>
                  <a:gd name="T68" fmla="*/ 14 w 43"/>
                  <a:gd name="T69" fmla="*/ 32 h 38"/>
                  <a:gd name="T70" fmla="*/ 19 w 43"/>
                  <a:gd name="T71" fmla="*/ 7 h 38"/>
                  <a:gd name="T72" fmla="*/ 17 w 43"/>
                  <a:gd name="T73" fmla="*/ 5 h 38"/>
                  <a:gd name="T74" fmla="*/ 14 w 43"/>
                  <a:gd name="T75" fmla="*/ 5 h 38"/>
                  <a:gd name="T76" fmla="*/ 12 w 43"/>
                  <a:gd name="T77" fmla="*/ 7 h 38"/>
                  <a:gd name="T78" fmla="*/ 13 w 43"/>
                  <a:gd name="T79" fmla="*/ 11 h 38"/>
                  <a:gd name="T80" fmla="*/ 17 w 43"/>
                  <a:gd name="T81" fmla="*/ 13 h 38"/>
                  <a:gd name="T82" fmla="*/ 19 w 43"/>
                  <a:gd name="T83"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37" y="38"/>
                    </a:moveTo>
                    <a:cubicBezTo>
                      <a:pt x="36" y="38"/>
                      <a:pt x="35" y="38"/>
                      <a:pt x="34" y="38"/>
                    </a:cubicBezTo>
                    <a:cubicBezTo>
                      <a:pt x="33" y="38"/>
                      <a:pt x="32" y="38"/>
                      <a:pt x="32" y="37"/>
                    </a:cubicBezTo>
                    <a:cubicBezTo>
                      <a:pt x="31" y="37"/>
                      <a:pt x="30" y="36"/>
                      <a:pt x="30" y="36"/>
                    </a:cubicBezTo>
                    <a:cubicBezTo>
                      <a:pt x="29" y="35"/>
                      <a:pt x="28" y="34"/>
                      <a:pt x="28" y="34"/>
                    </a:cubicBezTo>
                    <a:cubicBezTo>
                      <a:pt x="27" y="34"/>
                      <a:pt x="26" y="35"/>
                      <a:pt x="25" y="35"/>
                    </a:cubicBezTo>
                    <a:cubicBezTo>
                      <a:pt x="24" y="36"/>
                      <a:pt x="23" y="37"/>
                      <a:pt x="22" y="37"/>
                    </a:cubicBezTo>
                    <a:cubicBezTo>
                      <a:pt x="21" y="37"/>
                      <a:pt x="20" y="38"/>
                      <a:pt x="18" y="38"/>
                    </a:cubicBezTo>
                    <a:cubicBezTo>
                      <a:pt x="17" y="38"/>
                      <a:pt x="16" y="38"/>
                      <a:pt x="14" y="38"/>
                    </a:cubicBezTo>
                    <a:cubicBezTo>
                      <a:pt x="12" y="38"/>
                      <a:pt x="10" y="38"/>
                      <a:pt x="8" y="38"/>
                    </a:cubicBezTo>
                    <a:cubicBezTo>
                      <a:pt x="7" y="37"/>
                      <a:pt x="5" y="37"/>
                      <a:pt x="4" y="36"/>
                    </a:cubicBezTo>
                    <a:cubicBezTo>
                      <a:pt x="3" y="35"/>
                      <a:pt x="2" y="33"/>
                      <a:pt x="1" y="32"/>
                    </a:cubicBezTo>
                    <a:cubicBezTo>
                      <a:pt x="0" y="31"/>
                      <a:pt x="0" y="29"/>
                      <a:pt x="0" y="27"/>
                    </a:cubicBezTo>
                    <a:cubicBezTo>
                      <a:pt x="0" y="25"/>
                      <a:pt x="0" y="24"/>
                      <a:pt x="1" y="23"/>
                    </a:cubicBezTo>
                    <a:cubicBezTo>
                      <a:pt x="1" y="22"/>
                      <a:pt x="2" y="21"/>
                      <a:pt x="3" y="20"/>
                    </a:cubicBezTo>
                    <a:cubicBezTo>
                      <a:pt x="4" y="19"/>
                      <a:pt x="4" y="18"/>
                      <a:pt x="6" y="18"/>
                    </a:cubicBezTo>
                    <a:cubicBezTo>
                      <a:pt x="7" y="17"/>
                      <a:pt x="8" y="17"/>
                      <a:pt x="9" y="16"/>
                    </a:cubicBezTo>
                    <a:cubicBezTo>
                      <a:pt x="8" y="16"/>
                      <a:pt x="8" y="15"/>
                      <a:pt x="7" y="15"/>
                    </a:cubicBezTo>
                    <a:cubicBezTo>
                      <a:pt x="7" y="14"/>
                      <a:pt x="6" y="14"/>
                      <a:pt x="6" y="13"/>
                    </a:cubicBezTo>
                    <a:cubicBezTo>
                      <a:pt x="5" y="12"/>
                      <a:pt x="5" y="11"/>
                      <a:pt x="5" y="11"/>
                    </a:cubicBezTo>
                    <a:cubicBezTo>
                      <a:pt x="4" y="10"/>
                      <a:pt x="4" y="9"/>
                      <a:pt x="4" y="8"/>
                    </a:cubicBezTo>
                    <a:cubicBezTo>
                      <a:pt x="4" y="7"/>
                      <a:pt x="5" y="6"/>
                      <a:pt x="5" y="5"/>
                    </a:cubicBezTo>
                    <a:cubicBezTo>
                      <a:pt x="6" y="4"/>
                      <a:pt x="6" y="3"/>
                      <a:pt x="7" y="2"/>
                    </a:cubicBezTo>
                    <a:cubicBezTo>
                      <a:pt x="8" y="1"/>
                      <a:pt x="10" y="1"/>
                      <a:pt x="11" y="0"/>
                    </a:cubicBezTo>
                    <a:cubicBezTo>
                      <a:pt x="12" y="0"/>
                      <a:pt x="14" y="0"/>
                      <a:pt x="16" y="0"/>
                    </a:cubicBezTo>
                    <a:cubicBezTo>
                      <a:pt x="17" y="0"/>
                      <a:pt x="19" y="0"/>
                      <a:pt x="20" y="0"/>
                    </a:cubicBezTo>
                    <a:cubicBezTo>
                      <a:pt x="21" y="1"/>
                      <a:pt x="23" y="1"/>
                      <a:pt x="24" y="2"/>
                    </a:cubicBezTo>
                    <a:cubicBezTo>
                      <a:pt x="25" y="3"/>
                      <a:pt x="25" y="4"/>
                      <a:pt x="26" y="5"/>
                    </a:cubicBezTo>
                    <a:cubicBezTo>
                      <a:pt x="26" y="6"/>
                      <a:pt x="27" y="7"/>
                      <a:pt x="27" y="8"/>
                    </a:cubicBezTo>
                    <a:cubicBezTo>
                      <a:pt x="27" y="10"/>
                      <a:pt x="26" y="11"/>
                      <a:pt x="25" y="13"/>
                    </a:cubicBezTo>
                    <a:cubicBezTo>
                      <a:pt x="24" y="14"/>
                      <a:pt x="22" y="15"/>
                      <a:pt x="20" y="16"/>
                    </a:cubicBezTo>
                    <a:cubicBezTo>
                      <a:pt x="21" y="17"/>
                      <a:pt x="22" y="17"/>
                      <a:pt x="22" y="18"/>
                    </a:cubicBezTo>
                    <a:cubicBezTo>
                      <a:pt x="23" y="18"/>
                      <a:pt x="24" y="19"/>
                      <a:pt x="25" y="19"/>
                    </a:cubicBezTo>
                    <a:cubicBezTo>
                      <a:pt x="25" y="20"/>
                      <a:pt x="26" y="21"/>
                      <a:pt x="27" y="21"/>
                    </a:cubicBezTo>
                    <a:cubicBezTo>
                      <a:pt x="27" y="22"/>
                      <a:pt x="28" y="23"/>
                      <a:pt x="29" y="24"/>
                    </a:cubicBezTo>
                    <a:cubicBezTo>
                      <a:pt x="30" y="22"/>
                      <a:pt x="31" y="21"/>
                      <a:pt x="32" y="18"/>
                    </a:cubicBezTo>
                    <a:cubicBezTo>
                      <a:pt x="33" y="16"/>
                      <a:pt x="33" y="14"/>
                      <a:pt x="33" y="12"/>
                    </a:cubicBezTo>
                    <a:cubicBezTo>
                      <a:pt x="33" y="11"/>
                      <a:pt x="33" y="11"/>
                      <a:pt x="33" y="10"/>
                    </a:cubicBezTo>
                    <a:cubicBezTo>
                      <a:pt x="33" y="10"/>
                      <a:pt x="33" y="9"/>
                      <a:pt x="32" y="8"/>
                    </a:cubicBezTo>
                    <a:cubicBezTo>
                      <a:pt x="39" y="8"/>
                      <a:pt x="39" y="8"/>
                      <a:pt x="39" y="8"/>
                    </a:cubicBezTo>
                    <a:cubicBezTo>
                      <a:pt x="40" y="9"/>
                      <a:pt x="40" y="10"/>
                      <a:pt x="40" y="10"/>
                    </a:cubicBezTo>
                    <a:cubicBezTo>
                      <a:pt x="40" y="11"/>
                      <a:pt x="40" y="11"/>
                      <a:pt x="40" y="12"/>
                    </a:cubicBezTo>
                    <a:cubicBezTo>
                      <a:pt x="40" y="14"/>
                      <a:pt x="40" y="15"/>
                      <a:pt x="39" y="17"/>
                    </a:cubicBezTo>
                    <a:cubicBezTo>
                      <a:pt x="39" y="19"/>
                      <a:pt x="39" y="20"/>
                      <a:pt x="38" y="22"/>
                    </a:cubicBezTo>
                    <a:cubicBezTo>
                      <a:pt x="37" y="23"/>
                      <a:pt x="36" y="24"/>
                      <a:pt x="36" y="26"/>
                    </a:cubicBezTo>
                    <a:cubicBezTo>
                      <a:pt x="35" y="27"/>
                      <a:pt x="34" y="28"/>
                      <a:pt x="33" y="29"/>
                    </a:cubicBezTo>
                    <a:cubicBezTo>
                      <a:pt x="33" y="30"/>
                      <a:pt x="34" y="31"/>
                      <a:pt x="35" y="31"/>
                    </a:cubicBezTo>
                    <a:cubicBezTo>
                      <a:pt x="36" y="32"/>
                      <a:pt x="37" y="32"/>
                      <a:pt x="38" y="32"/>
                    </a:cubicBezTo>
                    <a:cubicBezTo>
                      <a:pt x="39" y="32"/>
                      <a:pt x="39" y="32"/>
                      <a:pt x="40" y="32"/>
                    </a:cubicBezTo>
                    <a:cubicBezTo>
                      <a:pt x="41" y="32"/>
                      <a:pt x="42" y="31"/>
                      <a:pt x="43" y="31"/>
                    </a:cubicBezTo>
                    <a:cubicBezTo>
                      <a:pt x="43" y="37"/>
                      <a:pt x="43" y="37"/>
                      <a:pt x="43" y="37"/>
                    </a:cubicBezTo>
                    <a:cubicBezTo>
                      <a:pt x="42" y="38"/>
                      <a:pt x="41" y="38"/>
                      <a:pt x="40" y="38"/>
                    </a:cubicBezTo>
                    <a:cubicBezTo>
                      <a:pt x="39" y="38"/>
                      <a:pt x="38" y="38"/>
                      <a:pt x="37" y="38"/>
                    </a:cubicBezTo>
                    <a:close/>
                    <a:moveTo>
                      <a:pt x="14" y="32"/>
                    </a:moveTo>
                    <a:cubicBezTo>
                      <a:pt x="15" y="32"/>
                      <a:pt x="16" y="32"/>
                      <a:pt x="17" y="32"/>
                    </a:cubicBezTo>
                    <a:cubicBezTo>
                      <a:pt x="18" y="32"/>
                      <a:pt x="19" y="31"/>
                      <a:pt x="20" y="31"/>
                    </a:cubicBezTo>
                    <a:cubicBezTo>
                      <a:pt x="21" y="31"/>
                      <a:pt x="21" y="30"/>
                      <a:pt x="22" y="30"/>
                    </a:cubicBezTo>
                    <a:cubicBezTo>
                      <a:pt x="23" y="30"/>
                      <a:pt x="23" y="29"/>
                      <a:pt x="24" y="29"/>
                    </a:cubicBezTo>
                    <a:cubicBezTo>
                      <a:pt x="23" y="27"/>
                      <a:pt x="22" y="26"/>
                      <a:pt x="21" y="25"/>
                    </a:cubicBezTo>
                    <a:cubicBezTo>
                      <a:pt x="20" y="24"/>
                      <a:pt x="20" y="23"/>
                      <a:pt x="19" y="23"/>
                    </a:cubicBezTo>
                    <a:cubicBezTo>
                      <a:pt x="18" y="22"/>
                      <a:pt x="17" y="21"/>
                      <a:pt x="16" y="21"/>
                    </a:cubicBezTo>
                    <a:cubicBezTo>
                      <a:pt x="15" y="20"/>
                      <a:pt x="15" y="20"/>
                      <a:pt x="14" y="20"/>
                    </a:cubicBezTo>
                    <a:cubicBezTo>
                      <a:pt x="13" y="20"/>
                      <a:pt x="12" y="20"/>
                      <a:pt x="12" y="21"/>
                    </a:cubicBezTo>
                    <a:cubicBezTo>
                      <a:pt x="11" y="21"/>
                      <a:pt x="10" y="22"/>
                      <a:pt x="10" y="22"/>
                    </a:cubicBezTo>
                    <a:cubicBezTo>
                      <a:pt x="9" y="23"/>
                      <a:pt x="9" y="23"/>
                      <a:pt x="9" y="24"/>
                    </a:cubicBezTo>
                    <a:cubicBezTo>
                      <a:pt x="8" y="25"/>
                      <a:pt x="8" y="26"/>
                      <a:pt x="8" y="27"/>
                    </a:cubicBezTo>
                    <a:cubicBezTo>
                      <a:pt x="8" y="27"/>
                      <a:pt x="8" y="28"/>
                      <a:pt x="9" y="29"/>
                    </a:cubicBezTo>
                    <a:cubicBezTo>
                      <a:pt x="9" y="30"/>
                      <a:pt x="9" y="30"/>
                      <a:pt x="10" y="31"/>
                    </a:cubicBezTo>
                    <a:cubicBezTo>
                      <a:pt x="10" y="31"/>
                      <a:pt x="11" y="32"/>
                      <a:pt x="12" y="32"/>
                    </a:cubicBezTo>
                    <a:cubicBezTo>
                      <a:pt x="13" y="32"/>
                      <a:pt x="13" y="32"/>
                      <a:pt x="14" y="32"/>
                    </a:cubicBezTo>
                    <a:close/>
                    <a:moveTo>
                      <a:pt x="19" y="8"/>
                    </a:moveTo>
                    <a:cubicBezTo>
                      <a:pt x="19" y="8"/>
                      <a:pt x="19" y="7"/>
                      <a:pt x="19" y="7"/>
                    </a:cubicBezTo>
                    <a:cubicBezTo>
                      <a:pt x="19" y="7"/>
                      <a:pt x="19" y="6"/>
                      <a:pt x="18" y="6"/>
                    </a:cubicBezTo>
                    <a:cubicBezTo>
                      <a:pt x="18" y="6"/>
                      <a:pt x="17" y="6"/>
                      <a:pt x="17" y="5"/>
                    </a:cubicBezTo>
                    <a:cubicBezTo>
                      <a:pt x="17" y="5"/>
                      <a:pt x="16" y="5"/>
                      <a:pt x="16" y="5"/>
                    </a:cubicBezTo>
                    <a:cubicBezTo>
                      <a:pt x="15" y="5"/>
                      <a:pt x="15" y="5"/>
                      <a:pt x="14" y="5"/>
                    </a:cubicBezTo>
                    <a:cubicBezTo>
                      <a:pt x="14" y="6"/>
                      <a:pt x="13" y="6"/>
                      <a:pt x="13" y="6"/>
                    </a:cubicBezTo>
                    <a:cubicBezTo>
                      <a:pt x="13" y="6"/>
                      <a:pt x="12" y="7"/>
                      <a:pt x="12" y="7"/>
                    </a:cubicBezTo>
                    <a:cubicBezTo>
                      <a:pt x="12" y="8"/>
                      <a:pt x="12" y="8"/>
                      <a:pt x="12" y="9"/>
                    </a:cubicBezTo>
                    <a:cubicBezTo>
                      <a:pt x="12" y="10"/>
                      <a:pt x="12" y="10"/>
                      <a:pt x="13" y="11"/>
                    </a:cubicBezTo>
                    <a:cubicBezTo>
                      <a:pt x="13" y="12"/>
                      <a:pt x="14" y="13"/>
                      <a:pt x="15" y="13"/>
                    </a:cubicBezTo>
                    <a:cubicBezTo>
                      <a:pt x="16" y="13"/>
                      <a:pt x="16" y="13"/>
                      <a:pt x="17" y="13"/>
                    </a:cubicBezTo>
                    <a:cubicBezTo>
                      <a:pt x="17" y="12"/>
                      <a:pt x="18" y="12"/>
                      <a:pt x="18" y="12"/>
                    </a:cubicBezTo>
                    <a:cubicBezTo>
                      <a:pt x="18" y="11"/>
                      <a:pt x="19" y="11"/>
                      <a:pt x="19" y="10"/>
                    </a:cubicBezTo>
                    <a:cubicBezTo>
                      <a:pt x="19" y="10"/>
                      <a:pt x="19" y="9"/>
                      <a:pt x="19" y="8"/>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6" name="Freeform 24"/>
              <p:cNvSpPr>
                <a:spLocks noEditPoints="1"/>
              </p:cNvSpPr>
              <p:nvPr/>
            </p:nvSpPr>
            <p:spPr bwMode="auto">
              <a:xfrm>
                <a:off x="3941763" y="5508626"/>
                <a:ext cx="153987" cy="200025"/>
              </a:xfrm>
              <a:custGeom>
                <a:avLst/>
                <a:gdLst>
                  <a:gd name="T0" fmla="*/ 0 w 29"/>
                  <a:gd name="T1" fmla="*/ 38 h 38"/>
                  <a:gd name="T2" fmla="*/ 0 w 29"/>
                  <a:gd name="T3" fmla="*/ 0 h 38"/>
                  <a:gd name="T4" fmla="*/ 10 w 29"/>
                  <a:gd name="T5" fmla="*/ 0 h 38"/>
                  <a:gd name="T6" fmla="*/ 24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3 w 29"/>
                  <a:gd name="T21" fmla="*/ 3 h 38"/>
                  <a:gd name="T22" fmla="*/ 3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3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4"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2" y="38"/>
                      <a:pt x="9" y="38"/>
                    </a:cubicBezTo>
                    <a:lnTo>
                      <a:pt x="0" y="38"/>
                    </a:lnTo>
                    <a:close/>
                    <a:moveTo>
                      <a:pt x="3" y="3"/>
                    </a:moveTo>
                    <a:cubicBezTo>
                      <a:pt x="3" y="35"/>
                      <a:pt x="3" y="35"/>
                      <a:pt x="3"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3" y="3"/>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7" name="Freeform 25"/>
              <p:cNvSpPr>
                <a:spLocks noEditPoints="1"/>
              </p:cNvSpPr>
              <p:nvPr/>
            </p:nvSpPr>
            <p:spPr bwMode="auto">
              <a:xfrm>
                <a:off x="4311651" y="5508626"/>
                <a:ext cx="169862"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5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6" y="7"/>
                      <a:pt x="16" y="6"/>
                      <a:pt x="16" y="6"/>
                    </a:cubicBezTo>
                    <a:cubicBezTo>
                      <a:pt x="16" y="5"/>
                      <a:pt x="16" y="5"/>
                      <a:pt x="16" y="4"/>
                    </a:cubicBezTo>
                    <a:cubicBezTo>
                      <a:pt x="16" y="4"/>
                      <a:pt x="16" y="4"/>
                      <a:pt x="16" y="4"/>
                    </a:cubicBezTo>
                    <a:cubicBezTo>
                      <a:pt x="16" y="5"/>
                      <a:pt x="15" y="5"/>
                      <a:pt x="15" y="6"/>
                    </a:cubicBezTo>
                    <a:cubicBezTo>
                      <a:pt x="15" y="6"/>
                      <a:pt x="15" y="7"/>
                      <a:pt x="15" y="7"/>
                    </a:cubicBezTo>
                    <a:cubicBezTo>
                      <a:pt x="9" y="24"/>
                      <a:pt x="9" y="24"/>
                      <a:pt x="9" y="24"/>
                    </a:cubicBezTo>
                    <a:cubicBezTo>
                      <a:pt x="23" y="24"/>
                      <a:pt x="23" y="24"/>
                      <a:pt x="23" y="24"/>
                    </a:cubicBezTo>
                    <a:lnTo>
                      <a:pt x="17" y="7"/>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8" name="Freeform 26"/>
              <p:cNvSpPr>
                <a:spLocks/>
              </p:cNvSpPr>
              <p:nvPr/>
            </p:nvSpPr>
            <p:spPr bwMode="auto">
              <a:xfrm>
                <a:off x="4670426" y="5508626"/>
                <a:ext cx="131762" cy="200025"/>
              </a:xfrm>
              <a:custGeom>
                <a:avLst/>
                <a:gdLst>
                  <a:gd name="T0" fmla="*/ 47 w 83"/>
                  <a:gd name="T1" fmla="*/ 10 h 126"/>
                  <a:gd name="T2" fmla="*/ 47 w 83"/>
                  <a:gd name="T3" fmla="*/ 126 h 126"/>
                  <a:gd name="T4" fmla="*/ 37 w 83"/>
                  <a:gd name="T5" fmla="*/ 126 h 126"/>
                  <a:gd name="T6" fmla="*/ 37 w 83"/>
                  <a:gd name="T7" fmla="*/ 10 h 126"/>
                  <a:gd name="T8" fmla="*/ 0 w 83"/>
                  <a:gd name="T9" fmla="*/ 10 h 126"/>
                  <a:gd name="T10" fmla="*/ 0 w 83"/>
                  <a:gd name="T11" fmla="*/ 0 h 126"/>
                  <a:gd name="T12" fmla="*/ 83 w 83"/>
                  <a:gd name="T13" fmla="*/ 0 h 126"/>
                  <a:gd name="T14" fmla="*/ 83 w 83"/>
                  <a:gd name="T15" fmla="*/ 10 h 126"/>
                  <a:gd name="T16" fmla="*/ 47 w 83"/>
                  <a:gd name="T17"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6">
                    <a:moveTo>
                      <a:pt x="47" y="10"/>
                    </a:moveTo>
                    <a:lnTo>
                      <a:pt x="47" y="126"/>
                    </a:lnTo>
                    <a:lnTo>
                      <a:pt x="37" y="126"/>
                    </a:lnTo>
                    <a:lnTo>
                      <a:pt x="37" y="10"/>
                    </a:lnTo>
                    <a:lnTo>
                      <a:pt x="0" y="10"/>
                    </a:lnTo>
                    <a:lnTo>
                      <a:pt x="0" y="0"/>
                    </a:lnTo>
                    <a:lnTo>
                      <a:pt x="83" y="0"/>
                    </a:lnTo>
                    <a:lnTo>
                      <a:pt x="83" y="10"/>
                    </a:lnTo>
                    <a:lnTo>
                      <a:pt x="47" y="1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sp>
            <p:nvSpPr>
              <p:cNvPr id="29" name="Freeform 27"/>
              <p:cNvSpPr>
                <a:spLocks noEditPoints="1"/>
              </p:cNvSpPr>
              <p:nvPr/>
            </p:nvSpPr>
            <p:spPr bwMode="auto">
              <a:xfrm>
                <a:off x="4992688" y="5508626"/>
                <a:ext cx="168275"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6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7" y="7"/>
                      <a:pt x="17" y="6"/>
                      <a:pt x="16" y="6"/>
                    </a:cubicBezTo>
                    <a:cubicBezTo>
                      <a:pt x="16" y="5"/>
                      <a:pt x="16" y="5"/>
                      <a:pt x="16" y="4"/>
                    </a:cubicBezTo>
                    <a:cubicBezTo>
                      <a:pt x="16" y="4"/>
                      <a:pt x="16" y="4"/>
                      <a:pt x="16" y="4"/>
                    </a:cubicBezTo>
                    <a:cubicBezTo>
                      <a:pt x="16" y="5"/>
                      <a:pt x="16" y="5"/>
                      <a:pt x="16" y="6"/>
                    </a:cubicBezTo>
                    <a:cubicBezTo>
                      <a:pt x="16" y="6"/>
                      <a:pt x="15" y="7"/>
                      <a:pt x="15" y="7"/>
                    </a:cubicBezTo>
                    <a:cubicBezTo>
                      <a:pt x="9" y="24"/>
                      <a:pt x="9" y="24"/>
                      <a:pt x="9" y="24"/>
                    </a:cubicBezTo>
                    <a:cubicBezTo>
                      <a:pt x="23" y="24"/>
                      <a:pt x="23" y="24"/>
                      <a:pt x="23" y="24"/>
                    </a:cubicBezTo>
                    <a:lnTo>
                      <a:pt x="17" y="7"/>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7"/>
                <a:endParaRPr lang="en-US" sz="2353">
                  <a:solidFill>
                    <a:srgbClr val="FFFFFF"/>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21031" y="274206"/>
            <a:ext cx="1947104" cy="716043"/>
          </a:xfrm>
          <a:prstGeom prst="rect">
            <a:avLst/>
          </a:prstGeom>
        </p:spPr>
      </p:pic>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05" indent="0">
              <a:buNone/>
              <a:defRPr sz="2000">
                <a:solidFill>
                  <a:schemeClr val="bg1"/>
                </a:solidFill>
              </a:defRPr>
            </a:lvl2pPr>
            <a:lvl3pPr marL="588332" indent="0">
              <a:buNone/>
              <a:defRPr sz="2000">
                <a:solidFill>
                  <a:schemeClr val="bg1"/>
                </a:solidFill>
              </a:defRPr>
            </a:lvl3pPr>
            <a:lvl4pPr marL="869937" indent="0">
              <a:buNone/>
              <a:defRPr sz="2000">
                <a:solidFill>
                  <a:schemeClr val="bg1"/>
                </a:solidFill>
              </a:defRPr>
            </a:lvl4pPr>
            <a:lvl5pPr marL="1105269" indent="0">
              <a:buNone/>
              <a:defRPr sz="2000">
                <a:solidFill>
                  <a:schemeClr val="bg1"/>
                </a:solidFill>
              </a:defRPr>
            </a:lvl5pPr>
          </a:lstStyle>
          <a:p>
            <a:pPr lvl="0"/>
            <a:r>
              <a:rPr lang="en-US"/>
              <a:t>Speaker Name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2" y="200781"/>
            <a:ext cx="1947100" cy="716042"/>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21031" y="274206"/>
            <a:ext cx="1947104" cy="71604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2" y="200781"/>
            <a:ext cx="1947100" cy="716042"/>
          </a:xfrm>
          <a:prstGeom prst="rect">
            <a:avLst/>
          </a:prstGeom>
        </p:spPr>
      </p:pic>
    </p:spTree>
    <p:extLst>
      <p:ext uri="{BB962C8B-B14F-4D97-AF65-F5344CB8AC3E}">
        <p14:creationId xmlns:p14="http://schemas.microsoft.com/office/powerpoint/2010/main" val="2684284101"/>
      </p:ext>
    </p:extLst>
  </p:cSld>
  <p:clrMapOvr>
    <a:masterClrMapping/>
  </p:clrMapOvr>
  <p:transition>
    <p:fade/>
  </p:transition>
  <p:extLst>
    <p:ext uri="{DCECCB84-F9BA-43D5-87BE-67443E8EF086}">
      <p15:sldGuideLst xmlns:p15="http://schemas.microsoft.com/office/powerpoint/2012/main">
        <p15:guide id="1" pos="94">
          <p15:clr>
            <a:srgbClr val="5ACBF0"/>
          </p15:clr>
        </p15:guide>
        <p15:guide id="2" pos="670">
          <p15:clr>
            <a:srgbClr val="5ACBF0"/>
          </p15:clr>
        </p15:guide>
        <p15:guide id="3" pos="1246">
          <p15:clr>
            <a:srgbClr val="5ACBF0"/>
          </p15:clr>
        </p15:guide>
        <p15:guide id="4" pos="1822">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380845"/>
          </a:xfrm>
        </p:spPr>
        <p:txBody>
          <a:bodyPr wrap="square">
            <a:spAutoFit/>
          </a:bodyPr>
          <a:lstStyle>
            <a:lvl1pPr marL="281623" indent="-281623">
              <a:spcBef>
                <a:spcPts val="1200"/>
              </a:spcBef>
              <a:buClr>
                <a:schemeClr val="tx2"/>
              </a:buClr>
              <a:buFont typeface="Arial" pitchFamily="34" charset="0"/>
              <a:buChar char="•"/>
              <a:defRPr lang="en-US" sz="3136" kern="1200" spc="0" baseline="0" dirty="0">
                <a:gradFill>
                  <a:gsLst>
                    <a:gs pos="1250">
                      <a:schemeClr val="tx2"/>
                    </a:gs>
                    <a:gs pos="99000">
                      <a:schemeClr val="tx2"/>
                    </a:gs>
                  </a:gsLst>
                  <a:lin ang="5400000" scaled="0"/>
                </a:gradFill>
                <a:latin typeface="+mj-lt"/>
                <a:ea typeface="+mn-ea"/>
                <a:cs typeface="+mn-cs"/>
              </a:defRPr>
            </a:lvl1pPr>
            <a:lvl2pPr marL="520602" indent="-228557">
              <a:defRPr sz="2353"/>
            </a:lvl2pPr>
            <a:lvl3pPr marL="685671" indent="-165070">
              <a:tabLst/>
              <a:defRPr sz="1961"/>
            </a:lvl3pPr>
            <a:lvl4pPr marL="863437" indent="-177767">
              <a:defRPr/>
            </a:lvl4pPr>
            <a:lvl5pPr marL="1028506" indent="-165070">
              <a:tabLst/>
              <a:defRPr/>
            </a:lvl5pPr>
          </a:lstStyle>
          <a:p>
            <a:pPr marL="281623" marR="0" lvl="0" indent="-281623" algn="l" defTabSz="914192" rtl="0" eaLnBrk="1" fontAlgn="auto" latinLnBrk="0" hangingPunct="1">
              <a:lnSpc>
                <a:spcPct val="90000"/>
              </a:lnSpc>
              <a:spcBef>
                <a:spcPts val="1200"/>
              </a:spcBef>
              <a:spcAft>
                <a:spcPts val="0"/>
              </a:spcAft>
              <a:buClr>
                <a:schemeClr val="tx2"/>
              </a:buClr>
              <a:buSzPct val="90000"/>
              <a:buFont typeface="Arial" pitchFamily="34" charset="0"/>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grpSp>
        <p:nvGrpSpPr>
          <p:cNvPr id="76" name="Group 75"/>
          <p:cNvGrpSpPr/>
          <p:nvPr userDrawn="1"/>
        </p:nvGrpSpPr>
        <p:grpSpPr>
          <a:xfrm>
            <a:off x="6499666" y="918683"/>
            <a:ext cx="4958350" cy="5157024"/>
            <a:chOff x="6140212" y="563759"/>
            <a:chExt cx="5692749" cy="5920010"/>
          </a:xfrm>
        </p:grpSpPr>
        <p:sp>
          <p:nvSpPr>
            <p:cNvPr id="74" name="Trapezoid 73"/>
            <p:cNvSpPr/>
            <p:nvPr userDrawn="1"/>
          </p:nvSpPr>
          <p:spPr bwMode="auto">
            <a:xfrm>
              <a:off x="7481495" y="2186301"/>
              <a:ext cx="3156720" cy="4198437"/>
            </a:xfrm>
            <a:prstGeom prst="trapezoid">
              <a:avLst/>
            </a:prstGeom>
            <a:solidFill>
              <a:srgbClr val="FFF10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p:cNvSpPr/>
            <p:nvPr userDrawn="1"/>
          </p:nvSpPr>
          <p:spPr bwMode="auto">
            <a:xfrm>
              <a:off x="8069556" y="563759"/>
              <a:ext cx="1992258" cy="1992258"/>
            </a:xfrm>
            <a:prstGeom prst="ellipse">
              <a:avLst/>
            </a:prstGeom>
            <a:noFill/>
            <a:ln w="88900">
              <a:solidFill>
                <a:srgbClr val="FFF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p:cNvSpPr/>
            <p:nvPr userDrawn="1"/>
          </p:nvSpPr>
          <p:spPr bwMode="auto">
            <a:xfrm>
              <a:off x="8233803" y="731916"/>
              <a:ext cx="1655944" cy="1655944"/>
            </a:xfrm>
            <a:prstGeom prst="ellipse">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p:cNvGrpSpPr/>
            <p:nvPr userDrawn="1"/>
          </p:nvGrpSpPr>
          <p:grpSpPr>
            <a:xfrm>
              <a:off x="6140212" y="1606808"/>
              <a:ext cx="3528164" cy="1742058"/>
              <a:chOff x="8284462" y="929983"/>
              <a:chExt cx="3528164" cy="1742058"/>
            </a:xfrm>
          </p:grpSpPr>
          <p:grpSp>
            <p:nvGrpSpPr>
              <p:cNvPr id="40" name="Group 39"/>
              <p:cNvGrpSpPr/>
              <p:nvPr userDrawn="1"/>
            </p:nvGrpSpPr>
            <p:grpSpPr>
              <a:xfrm>
                <a:off x="8293853" y="931539"/>
                <a:ext cx="3518773" cy="1739005"/>
                <a:chOff x="7132627" y="479425"/>
                <a:chExt cx="4359825" cy="2154661"/>
              </a:xfrm>
            </p:grpSpPr>
            <p:sp>
              <p:nvSpPr>
                <p:cNvPr id="69" name="Oval 68"/>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60"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2"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3"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4"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5"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6"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7"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8"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49"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0"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1"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2"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3"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4"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5"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6"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7"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8"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59"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1"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2"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3"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4"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5"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6"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7"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68"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grpSp>
        </p:grpSp>
        <p:grpSp>
          <p:nvGrpSpPr>
            <p:cNvPr id="4" name="Group 3"/>
            <p:cNvGrpSpPr/>
            <p:nvPr userDrawn="1"/>
          </p:nvGrpSpPr>
          <p:grpSpPr>
            <a:xfrm>
              <a:off x="9276205" y="1231465"/>
              <a:ext cx="2556756" cy="1262418"/>
              <a:chOff x="8284462" y="929983"/>
              <a:chExt cx="3528164" cy="1742058"/>
            </a:xfrm>
          </p:grpSpPr>
          <p:grpSp>
            <p:nvGrpSpPr>
              <p:cNvPr id="6" name="Group 5"/>
              <p:cNvGrpSpPr/>
              <p:nvPr userDrawn="1"/>
            </p:nvGrpSpPr>
            <p:grpSpPr>
              <a:xfrm>
                <a:off x="8293853" y="931539"/>
                <a:ext cx="3518773" cy="1739005"/>
                <a:chOff x="7132627" y="479425"/>
                <a:chExt cx="4359825" cy="2154661"/>
              </a:xfrm>
            </p:grpSpPr>
            <p:sp>
              <p:nvSpPr>
                <p:cNvPr id="35" name="Oval 34"/>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36"/>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8"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9"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0"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1"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2"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3"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4"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5"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6"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7"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8"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19"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0"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1"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2"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3"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4"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5"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6"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7"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8"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9"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0"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1"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2"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3"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34"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grpSp>
        </p:grpSp>
        <p:sp>
          <p:nvSpPr>
            <p:cNvPr id="75" name="Oval 74"/>
            <p:cNvSpPr/>
            <p:nvPr userDrawn="1"/>
          </p:nvSpPr>
          <p:spPr bwMode="auto">
            <a:xfrm>
              <a:off x="7481944" y="6300891"/>
              <a:ext cx="3156271" cy="182878"/>
            </a:xfrm>
            <a:prstGeom prst="ellipse">
              <a:avLst/>
            </a:prstGeom>
            <a:solidFill>
              <a:srgbClr val="FFF100">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2" name="Trapezoid 81"/>
            <p:cNvSpPr/>
            <p:nvPr userDrawn="1"/>
          </p:nvSpPr>
          <p:spPr bwMode="auto">
            <a:xfrm>
              <a:off x="8088067" y="4564465"/>
              <a:ext cx="1927691" cy="1829613"/>
            </a:xfrm>
            <a:prstGeom prst="trapezoid">
              <a:avLst>
                <a:gd name="adj" fmla="val 16162"/>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userDrawn="1"/>
          </p:nvSpPr>
          <p:spPr bwMode="auto">
            <a:xfrm>
              <a:off x="8088069" y="6346666"/>
              <a:ext cx="1927690" cy="91326"/>
            </a:xfrm>
            <a:prstGeom prst="ellipse">
              <a:avLst/>
            </a:prstGeom>
            <a:solidFill>
              <a:srgbClr val="CADA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C5D40C"/>
                </a:solidFill>
                <a:ea typeface="Segoe UI" pitchFamily="34" charset="0"/>
                <a:cs typeface="Segoe UI" pitchFamily="34" charset="0"/>
              </a:endParaRPr>
            </a:p>
          </p:txBody>
        </p:sp>
        <p:grpSp>
          <p:nvGrpSpPr>
            <p:cNvPr id="88" name="Group 87"/>
            <p:cNvGrpSpPr/>
            <p:nvPr userDrawn="1"/>
          </p:nvGrpSpPr>
          <p:grpSpPr>
            <a:xfrm>
              <a:off x="8386480" y="4565445"/>
              <a:ext cx="1338244" cy="1014487"/>
              <a:chOff x="8169013" y="3449815"/>
              <a:chExt cx="2928603" cy="2220096"/>
            </a:xfrm>
          </p:grpSpPr>
          <p:sp>
            <p:nvSpPr>
              <p:cNvPr id="84" name="Rectangle 83"/>
              <p:cNvSpPr/>
              <p:nvPr userDrawn="1"/>
            </p:nvSpPr>
            <p:spPr bwMode="auto">
              <a:xfrm>
                <a:off x="9253107" y="5100192"/>
                <a:ext cx="760411" cy="443114"/>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userDrawn="1"/>
            </p:nvSpPr>
            <p:spPr bwMode="auto">
              <a:xfrm>
                <a:off x="8169013" y="3449815"/>
                <a:ext cx="2928603" cy="1903593"/>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userDrawn="1"/>
            </p:nvSpPr>
            <p:spPr bwMode="auto">
              <a:xfrm>
                <a:off x="8274517" y="3549656"/>
                <a:ext cx="2717594" cy="17039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US" sz="882" b="1">
                  <a:gradFill>
                    <a:gsLst>
                      <a:gs pos="13208">
                        <a:srgbClr val="E81123">
                          <a:lumMod val="10000"/>
                          <a:alpha val="75000"/>
                        </a:srgbClr>
                      </a:gs>
                      <a:gs pos="66000">
                        <a:srgbClr val="E81123">
                          <a:lumMod val="10000"/>
                          <a:alpha val="75000"/>
                        </a:srgbClr>
                      </a:gs>
                    </a:gsLst>
                    <a:lin ang="5400000" scaled="0"/>
                  </a:gradFill>
                  <a:ea typeface="Segoe UI" pitchFamily="34" charset="0"/>
                  <a:cs typeface="Segoe UI" pitchFamily="34" charset="0"/>
                </a:endParaRPr>
              </a:p>
            </p:txBody>
          </p:sp>
          <p:sp>
            <p:nvSpPr>
              <p:cNvPr id="87" name="Rectangle 86"/>
              <p:cNvSpPr/>
              <p:nvPr userDrawn="1"/>
            </p:nvSpPr>
            <p:spPr bwMode="auto">
              <a:xfrm>
                <a:off x="8975281" y="5543306"/>
                <a:ext cx="1316062" cy="126605"/>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2525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6633850" y="1883894"/>
            <a:ext cx="4552100" cy="3163470"/>
            <a:chOff x="7041188" y="3259670"/>
            <a:chExt cx="4643379" cy="3226446"/>
          </a:xfrm>
        </p:grpSpPr>
        <p:sp>
          <p:nvSpPr>
            <p:cNvPr id="14" name="Rectangle 13"/>
            <p:cNvSpPr/>
            <p:nvPr userDrawn="1"/>
          </p:nvSpPr>
          <p:spPr bwMode="auto">
            <a:xfrm>
              <a:off x="7041188" y="3259670"/>
              <a:ext cx="4643379" cy="32264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userDrawn="1"/>
          </p:nvGrpSpPr>
          <p:grpSpPr>
            <a:xfrm>
              <a:off x="7191604" y="3405822"/>
              <a:ext cx="4345907" cy="2930384"/>
              <a:chOff x="5929632" y="1942799"/>
              <a:chExt cx="5760657" cy="3884328"/>
            </a:xfrm>
          </p:grpSpPr>
          <p:sp>
            <p:nvSpPr>
              <p:cNvPr id="3" name="Rectangle 2"/>
              <p:cNvSpPr/>
              <p:nvPr userDrawn="1"/>
            </p:nvSpPr>
            <p:spPr bwMode="auto">
              <a:xfrm>
                <a:off x="5929632" y="1942799"/>
                <a:ext cx="5760657" cy="3566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a:gradFill>
                      <a:gsLst>
                        <a:gs pos="20755">
                          <a:srgbClr val="00188F">
                            <a:alpha val="25000"/>
                          </a:srgbClr>
                        </a:gs>
                        <a:gs pos="43000">
                          <a:srgbClr val="00188F">
                            <a:alpha val="25000"/>
                          </a:srgbClr>
                        </a:gs>
                      </a:gsLst>
                      <a:lin ang="5400000" scaled="0"/>
                    </a:gradFill>
                    <a:ea typeface="Segoe UI" pitchFamily="34" charset="0"/>
                    <a:cs typeface="Segoe UI" pitchFamily="34" charset="0"/>
                  </a:rPr>
                  <a:t>1000100001010101011100011100100010000101010101110001110010001000010101010111000111001000100001010101011100011100100010000101010101110001110010001000010101010111000111001000100001010101</a:t>
                </a:r>
              </a:p>
            </p:txBody>
          </p:sp>
          <p:sp>
            <p:nvSpPr>
              <p:cNvPr id="4" name="Rectangle 3"/>
              <p:cNvSpPr/>
              <p:nvPr userDrawn="1"/>
            </p:nvSpPr>
            <p:spPr bwMode="auto">
              <a:xfrm>
                <a:off x="6309676" y="5714657"/>
                <a:ext cx="5292232" cy="614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userDrawn="1"/>
            </p:nvSpPr>
            <p:spPr bwMode="auto">
              <a:xfrm rot="5400000">
                <a:off x="6022999" y="5660267"/>
                <a:ext cx="179220" cy="1545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6494968" y="5653351"/>
                <a:ext cx="168331" cy="168331"/>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6540513" y="5698896"/>
                <a:ext cx="77238" cy="7723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Isosceles Triangle 7"/>
              <p:cNvSpPr/>
              <p:nvPr userDrawn="1"/>
            </p:nvSpPr>
            <p:spPr bwMode="auto">
              <a:xfrm rot="5400000">
                <a:off x="8029950" y="3041119"/>
                <a:ext cx="1588596" cy="136948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p:cNvCxnSpPr/>
              <p:nvPr userDrawn="1"/>
            </p:nvCxnSpPr>
            <p:spPr>
              <a:xfrm>
                <a:off x="6309676" y="5648177"/>
                <a:ext cx="0" cy="173504"/>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601909" y="5649070"/>
                <a:ext cx="0" cy="173505"/>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26415">
                      <a:srgbClr val="FFFFFF"/>
                    </a:gs>
                    <a:gs pos="46000">
                      <a:srgbClr val="FFFFFF"/>
                    </a:gs>
                  </a:gsLst>
                  <a:lin ang="5400000" scaled="0"/>
                </a:gradFill>
                <a:effectLst/>
                <a:latin typeface="+mj-lt"/>
                <a:ea typeface="+mn-ea"/>
                <a:cs typeface="Segoe UI" pitchFamily="34" charset="0"/>
              </a:defRPr>
            </a:lvl1pPr>
          </a:lstStyle>
          <a:p>
            <a:r>
              <a:rPr lang="en-US"/>
              <a:t>Video title</a:t>
            </a:r>
          </a:p>
        </p:txBody>
      </p:sp>
      <p:grpSp>
        <p:nvGrpSpPr>
          <p:cNvPr id="22" name="Group 21"/>
          <p:cNvGrpSpPr/>
          <p:nvPr userDrawn="1"/>
        </p:nvGrpSpPr>
        <p:grpSpPr>
          <a:xfrm>
            <a:off x="7870950" y="3354866"/>
            <a:ext cx="1261203" cy="3503134"/>
            <a:chOff x="8597802" y="3854941"/>
            <a:chExt cx="1286493" cy="3572872"/>
          </a:xfrm>
        </p:grpSpPr>
        <p:sp>
          <p:nvSpPr>
            <p:cNvPr id="19" name="Freeform 5"/>
            <p:cNvSpPr>
              <a:spLocks/>
            </p:cNvSpPr>
            <p:nvPr userDrawn="1"/>
          </p:nvSpPr>
          <p:spPr bwMode="auto">
            <a:xfrm flipH="1">
              <a:off x="8597802" y="3854941"/>
              <a:ext cx="1286493" cy="2792524"/>
            </a:xfrm>
            <a:custGeom>
              <a:avLst/>
              <a:gdLst>
                <a:gd name="T0" fmla="*/ 265 w 289"/>
                <a:gd name="T1" fmla="*/ 165 h 632"/>
                <a:gd name="T2" fmla="*/ 242 w 289"/>
                <a:gd name="T3" fmla="*/ 188 h 632"/>
                <a:gd name="T4" fmla="*/ 242 w 289"/>
                <a:gd name="T5" fmla="*/ 229 h 632"/>
                <a:gd name="T6" fmla="*/ 234 w 289"/>
                <a:gd name="T7" fmla="*/ 229 h 632"/>
                <a:gd name="T8" fmla="*/ 234 w 289"/>
                <a:gd name="T9" fmla="*/ 153 h 632"/>
                <a:gd name="T10" fmla="*/ 211 w 289"/>
                <a:gd name="T11" fmla="*/ 129 h 632"/>
                <a:gd name="T12" fmla="*/ 187 w 289"/>
                <a:gd name="T13" fmla="*/ 153 h 632"/>
                <a:gd name="T14" fmla="*/ 187 w 289"/>
                <a:gd name="T15" fmla="*/ 224 h 632"/>
                <a:gd name="T16" fmla="*/ 178 w 289"/>
                <a:gd name="T17" fmla="*/ 224 h 632"/>
                <a:gd name="T18" fmla="*/ 178 w 289"/>
                <a:gd name="T19" fmla="*/ 124 h 632"/>
                <a:gd name="T20" fmla="*/ 153 w 289"/>
                <a:gd name="T21" fmla="*/ 99 h 632"/>
                <a:gd name="T22" fmla="*/ 128 w 289"/>
                <a:gd name="T23" fmla="*/ 124 h 632"/>
                <a:gd name="T24" fmla="*/ 128 w 289"/>
                <a:gd name="T25" fmla="*/ 224 h 632"/>
                <a:gd name="T26" fmla="*/ 119 w 289"/>
                <a:gd name="T27" fmla="*/ 224 h 632"/>
                <a:gd name="T28" fmla="*/ 119 w 289"/>
                <a:gd name="T29" fmla="*/ 27 h 632"/>
                <a:gd name="T30" fmla="*/ 92 w 289"/>
                <a:gd name="T31" fmla="*/ 0 h 632"/>
                <a:gd name="T32" fmla="*/ 64 w 289"/>
                <a:gd name="T33" fmla="*/ 27 h 632"/>
                <a:gd name="T34" fmla="*/ 64 w 289"/>
                <a:gd name="T35" fmla="*/ 235 h 632"/>
                <a:gd name="T36" fmla="*/ 57 w 289"/>
                <a:gd name="T37" fmla="*/ 235 h 632"/>
                <a:gd name="T38" fmla="*/ 51 w 289"/>
                <a:gd name="T39" fmla="*/ 192 h 632"/>
                <a:gd name="T40" fmla="*/ 0 w 289"/>
                <a:gd name="T41" fmla="*/ 166 h 632"/>
                <a:gd name="T42" fmla="*/ 0 w 289"/>
                <a:gd name="T43" fmla="*/ 302 h 632"/>
                <a:gd name="T44" fmla="*/ 50 w 289"/>
                <a:gd name="T45" fmla="*/ 371 h 632"/>
                <a:gd name="T46" fmla="*/ 71 w 289"/>
                <a:gd name="T47" fmla="*/ 412 h 632"/>
                <a:gd name="T48" fmla="*/ 71 w 289"/>
                <a:gd name="T49" fmla="*/ 632 h 632"/>
                <a:gd name="T50" fmla="*/ 252 w 289"/>
                <a:gd name="T51" fmla="*/ 632 h 632"/>
                <a:gd name="T52" fmla="*/ 252 w 289"/>
                <a:gd name="T53" fmla="*/ 412 h 632"/>
                <a:gd name="T54" fmla="*/ 263 w 289"/>
                <a:gd name="T55" fmla="*/ 367 h 632"/>
                <a:gd name="T56" fmla="*/ 289 w 289"/>
                <a:gd name="T57" fmla="*/ 323 h 632"/>
                <a:gd name="T58" fmla="*/ 289 w 289"/>
                <a:gd name="T59" fmla="*/ 284 h 632"/>
                <a:gd name="T60" fmla="*/ 289 w 289"/>
                <a:gd name="T61" fmla="*/ 272 h 632"/>
                <a:gd name="T62" fmla="*/ 289 w 289"/>
                <a:gd name="T63" fmla="*/ 188 h 632"/>
                <a:gd name="T64" fmla="*/ 265 w 289"/>
                <a:gd name="T65" fmla="*/ 165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 h="632">
                  <a:moveTo>
                    <a:pt x="265" y="165"/>
                  </a:moveTo>
                  <a:cubicBezTo>
                    <a:pt x="252" y="165"/>
                    <a:pt x="242" y="175"/>
                    <a:pt x="242" y="188"/>
                  </a:cubicBezTo>
                  <a:cubicBezTo>
                    <a:pt x="242" y="229"/>
                    <a:pt x="242" y="229"/>
                    <a:pt x="242" y="229"/>
                  </a:cubicBezTo>
                  <a:cubicBezTo>
                    <a:pt x="234" y="229"/>
                    <a:pt x="234" y="229"/>
                    <a:pt x="234" y="229"/>
                  </a:cubicBezTo>
                  <a:cubicBezTo>
                    <a:pt x="234" y="153"/>
                    <a:pt x="234" y="153"/>
                    <a:pt x="234" y="153"/>
                  </a:cubicBezTo>
                  <a:cubicBezTo>
                    <a:pt x="234" y="140"/>
                    <a:pt x="224" y="129"/>
                    <a:pt x="211" y="129"/>
                  </a:cubicBezTo>
                  <a:cubicBezTo>
                    <a:pt x="198" y="129"/>
                    <a:pt x="187" y="140"/>
                    <a:pt x="187" y="153"/>
                  </a:cubicBezTo>
                  <a:cubicBezTo>
                    <a:pt x="187" y="224"/>
                    <a:pt x="187" y="224"/>
                    <a:pt x="187" y="224"/>
                  </a:cubicBezTo>
                  <a:cubicBezTo>
                    <a:pt x="178" y="224"/>
                    <a:pt x="178" y="224"/>
                    <a:pt x="178" y="224"/>
                  </a:cubicBezTo>
                  <a:cubicBezTo>
                    <a:pt x="178" y="124"/>
                    <a:pt x="178" y="124"/>
                    <a:pt x="178" y="124"/>
                  </a:cubicBezTo>
                  <a:cubicBezTo>
                    <a:pt x="178" y="110"/>
                    <a:pt x="167" y="99"/>
                    <a:pt x="153" y="99"/>
                  </a:cubicBezTo>
                  <a:cubicBezTo>
                    <a:pt x="139" y="99"/>
                    <a:pt x="128" y="110"/>
                    <a:pt x="128" y="124"/>
                  </a:cubicBezTo>
                  <a:cubicBezTo>
                    <a:pt x="128" y="224"/>
                    <a:pt x="128" y="224"/>
                    <a:pt x="128" y="224"/>
                  </a:cubicBezTo>
                  <a:cubicBezTo>
                    <a:pt x="119" y="224"/>
                    <a:pt x="119" y="224"/>
                    <a:pt x="119" y="224"/>
                  </a:cubicBezTo>
                  <a:cubicBezTo>
                    <a:pt x="119" y="27"/>
                    <a:pt x="119" y="27"/>
                    <a:pt x="119" y="27"/>
                  </a:cubicBezTo>
                  <a:cubicBezTo>
                    <a:pt x="119" y="12"/>
                    <a:pt x="107" y="0"/>
                    <a:pt x="92" y="0"/>
                  </a:cubicBezTo>
                  <a:cubicBezTo>
                    <a:pt x="76" y="0"/>
                    <a:pt x="64" y="12"/>
                    <a:pt x="64" y="27"/>
                  </a:cubicBezTo>
                  <a:cubicBezTo>
                    <a:pt x="64" y="235"/>
                    <a:pt x="64" y="235"/>
                    <a:pt x="64" y="235"/>
                  </a:cubicBezTo>
                  <a:cubicBezTo>
                    <a:pt x="57" y="235"/>
                    <a:pt x="57" y="235"/>
                    <a:pt x="57" y="235"/>
                  </a:cubicBezTo>
                  <a:cubicBezTo>
                    <a:pt x="57" y="235"/>
                    <a:pt x="58" y="211"/>
                    <a:pt x="51" y="192"/>
                  </a:cubicBezTo>
                  <a:cubicBezTo>
                    <a:pt x="40" y="161"/>
                    <a:pt x="0" y="166"/>
                    <a:pt x="0" y="166"/>
                  </a:cubicBezTo>
                  <a:cubicBezTo>
                    <a:pt x="0" y="166"/>
                    <a:pt x="0" y="261"/>
                    <a:pt x="0" y="302"/>
                  </a:cubicBezTo>
                  <a:cubicBezTo>
                    <a:pt x="0" y="343"/>
                    <a:pt x="29" y="357"/>
                    <a:pt x="50" y="371"/>
                  </a:cubicBezTo>
                  <a:cubicBezTo>
                    <a:pt x="72" y="384"/>
                    <a:pt x="71" y="412"/>
                    <a:pt x="71" y="412"/>
                  </a:cubicBezTo>
                  <a:cubicBezTo>
                    <a:pt x="71" y="632"/>
                    <a:pt x="71" y="632"/>
                    <a:pt x="71" y="632"/>
                  </a:cubicBezTo>
                  <a:cubicBezTo>
                    <a:pt x="252" y="632"/>
                    <a:pt x="252" y="632"/>
                    <a:pt x="252" y="632"/>
                  </a:cubicBezTo>
                  <a:cubicBezTo>
                    <a:pt x="252" y="412"/>
                    <a:pt x="252" y="412"/>
                    <a:pt x="252" y="412"/>
                  </a:cubicBezTo>
                  <a:cubicBezTo>
                    <a:pt x="252" y="380"/>
                    <a:pt x="263" y="367"/>
                    <a:pt x="263" y="367"/>
                  </a:cubicBezTo>
                  <a:cubicBezTo>
                    <a:pt x="288" y="342"/>
                    <a:pt x="289" y="323"/>
                    <a:pt x="289" y="323"/>
                  </a:cubicBezTo>
                  <a:cubicBezTo>
                    <a:pt x="289" y="284"/>
                    <a:pt x="289" y="284"/>
                    <a:pt x="289" y="284"/>
                  </a:cubicBezTo>
                  <a:cubicBezTo>
                    <a:pt x="289" y="272"/>
                    <a:pt x="289" y="272"/>
                    <a:pt x="289" y="272"/>
                  </a:cubicBezTo>
                  <a:cubicBezTo>
                    <a:pt x="289" y="188"/>
                    <a:pt x="289" y="188"/>
                    <a:pt x="289" y="188"/>
                  </a:cubicBezTo>
                  <a:cubicBezTo>
                    <a:pt x="289" y="175"/>
                    <a:pt x="278" y="165"/>
                    <a:pt x="265" y="165"/>
                  </a:cubicBez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23232"/>
                </a:solidFill>
              </a:endParaRPr>
            </a:p>
          </p:txBody>
        </p:sp>
        <p:sp>
          <p:nvSpPr>
            <p:cNvPr id="20" name="Rectangle 19"/>
            <p:cNvSpPr/>
            <p:nvPr userDrawn="1"/>
          </p:nvSpPr>
          <p:spPr bwMode="auto">
            <a:xfrm>
              <a:off x="8763000" y="6610950"/>
              <a:ext cx="804863" cy="816863"/>
            </a:xfrm>
            <a:prstGeom prst="rect">
              <a:avLst/>
            </a:prstGeom>
            <a:solidFill>
              <a:srgbClr val="94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3"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05" indent="0">
              <a:buNone/>
              <a:defRPr/>
            </a:lvl2pPr>
            <a:lvl3pPr marL="588332" indent="0">
              <a:buNone/>
              <a:defRPr/>
            </a:lvl3pPr>
            <a:lvl4pPr marL="869937" indent="0">
              <a:buNone/>
              <a:defRPr/>
            </a:lvl4pPr>
            <a:lvl5pPr marL="1105269"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2"/>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21F218AE-7E81-4526-B463-746BDF3FAF2B}" type="slidenum">
              <a:rPr lang="en-US" smtClean="0"/>
              <a:t>‹#›</a:t>
            </a:fld>
            <a:endParaRPr lang="en-US"/>
          </a:p>
        </p:txBody>
      </p:sp>
      <p:sp>
        <p:nvSpPr>
          <p:cNvPr id="20" name="Footer Placeholder 19"/>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9832495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5C2D9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3"/>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E8112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323232"/>
                    </a:gs>
                    <a:gs pos="100000">
                      <a:srgbClr val="323232"/>
                    </a:gs>
                  </a:gsLst>
                  <a:lin ang="5400000" scaled="0"/>
                </a:gradFill>
                <a:cs typeface="Segoe UI" pitchFamily="34" charset="0"/>
              </a:rPr>
              <a:t>© 2016 Microsoft Corporation. All rights reserved. </a:t>
            </a:r>
          </a:p>
        </p:txBody>
      </p:sp>
      <p:grpSp>
        <p:nvGrpSpPr>
          <p:cNvPr id="3" name="Group 2"/>
          <p:cNvGrpSpPr/>
          <p:nvPr userDrawn="1"/>
        </p:nvGrpSpPr>
        <p:grpSpPr>
          <a:xfrm>
            <a:off x="459102" y="470067"/>
            <a:ext cx="1421412" cy="309218"/>
            <a:chOff x="468308" y="479425"/>
            <a:chExt cx="1449914" cy="315374"/>
          </a:xfrm>
        </p:grpSpPr>
        <p:pic>
          <p:nvPicPr>
            <p:cNvPr id="6" name="Picture 5"/>
            <p:cNvPicPr>
              <a:picLocks noChangeAspect="1"/>
            </p:cNvPicPr>
            <p:nvPr userDrawn="1"/>
          </p:nvPicPr>
          <p:blipFill rotWithShape="1">
            <a:blip r:embed="rId2"/>
            <a:srcRect l="25124"/>
            <a:stretch/>
          </p:blipFill>
          <p:spPr>
            <a:xfrm>
              <a:off x="833791" y="484256"/>
              <a:ext cx="1084431" cy="310543"/>
            </a:xfrm>
            <a:prstGeom prst="rect">
              <a:avLst/>
            </a:prstGeom>
          </p:spPr>
        </p:pic>
        <p:pic>
          <p:nvPicPr>
            <p:cNvPr id="7" name="Picture 6"/>
            <p:cNvPicPr>
              <a:picLocks noChangeAspect="1"/>
            </p:cNvPicPr>
            <p:nvPr userDrawn="1"/>
          </p:nvPicPr>
          <p:blipFill>
            <a:blip r:embed="rId3"/>
            <a:stretch>
              <a:fillRect/>
            </a:stretch>
          </p:blipFill>
          <p:spPr bwMode="black">
            <a:xfrm>
              <a:off x="468308" y="479425"/>
              <a:ext cx="310896" cy="310896"/>
            </a:xfrm>
            <a:prstGeom prst="rect">
              <a:avLst/>
            </a:prstGeom>
          </p:spPr>
        </p:pic>
      </p:grpSp>
    </p:spTree>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2525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grpSp>
        <p:nvGrpSpPr>
          <p:cNvPr id="3" name="Group 2"/>
          <p:cNvGrpSpPr/>
          <p:nvPr userDrawn="1"/>
        </p:nvGrpSpPr>
        <p:grpSpPr>
          <a:xfrm>
            <a:off x="459102" y="470067"/>
            <a:ext cx="1421412" cy="309218"/>
            <a:chOff x="468308" y="479425"/>
            <a:chExt cx="1449914" cy="315374"/>
          </a:xfrm>
        </p:grpSpPr>
        <p:pic>
          <p:nvPicPr>
            <p:cNvPr id="5" name="Picture 4"/>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6" name="Picture 5"/>
            <p:cNvPicPr>
              <a:picLocks noChangeAspect="1"/>
            </p:cNvPicPr>
            <p:nvPr userDrawn="1"/>
          </p:nvPicPr>
          <p:blipFill>
            <a:blip r:embed="rId3"/>
            <a:stretch>
              <a:fillRect/>
            </a:stretch>
          </p:blipFill>
          <p:spPr bwMode="black">
            <a:xfrm>
              <a:off x="468308" y="479425"/>
              <a:ext cx="310896" cy="310896"/>
            </a:xfrm>
            <a:prstGeom prst="rect">
              <a:avLst/>
            </a:prstGeom>
          </p:spPr>
        </p:pic>
      </p:gr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30003" y="6478588"/>
            <a:ext cx="761998" cy="379413"/>
          </a:xfrm>
          <a:prstGeom prst="rect">
            <a:avLst/>
          </a:prstGeom>
        </p:spPr>
        <p:txBody>
          <a:bodyPr/>
          <a:lstStyle/>
          <a:p>
            <a:fld id="{21F218AE-7E81-4526-B463-746BDF3FAF2B}" type="slidenum">
              <a:rPr lang="en-US" smtClean="0"/>
              <a:t>‹#›</a:t>
            </a:fld>
            <a:endParaRPr lang="en-US"/>
          </a:p>
        </p:txBody>
      </p:sp>
      <p:sp>
        <p:nvSpPr>
          <p:cNvPr id="6" name="Text Placeholder 5"/>
          <p:cNvSpPr>
            <a:spLocks noGrp="1"/>
          </p:cNvSpPr>
          <p:nvPr>
            <p:ph type="body" sz="quarter" idx="13" hasCustomPrompt="1"/>
          </p:nvPr>
        </p:nvSpPr>
        <p:spPr>
          <a:xfrm>
            <a:off x="3"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05" indent="0">
              <a:buNone/>
              <a:defRPr/>
            </a:lvl2pPr>
            <a:lvl3pPr marL="588332" indent="0">
              <a:buNone/>
              <a:defRPr/>
            </a:lvl3pPr>
            <a:lvl4pPr marL="869937" indent="0">
              <a:buNone/>
              <a:defRPr/>
            </a:lvl4pPr>
            <a:lvl5pPr marL="1105269" indent="0">
              <a:buNone/>
              <a:defRPr/>
            </a:lvl5pPr>
          </a:lstStyle>
          <a:p>
            <a:pPr lvl="0"/>
            <a:r>
              <a:rPr lang="en-US"/>
              <a:t>Click to add subtitle</a:t>
            </a:r>
          </a:p>
        </p:txBody>
      </p:sp>
    </p:spTree>
    <p:extLst>
      <p:ext uri="{BB962C8B-B14F-4D97-AF65-F5344CB8AC3E}">
        <p14:creationId xmlns:p14="http://schemas.microsoft.com/office/powerpoint/2010/main" val="371365733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2" name="Rectangle 1"/>
          <p:cNvSpPr/>
          <p:nvPr userDrawn="1"/>
        </p:nvSpPr>
        <p:spPr bwMode="auto">
          <a:xfrm>
            <a:off x="269239" y="2980725"/>
            <a:ext cx="6274975" cy="3413276"/>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980724"/>
            <a:ext cx="6274911" cy="1793104"/>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31"/>
            <a:ext cx="6276531" cy="161379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594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9"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793104"/>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2"/>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894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70" indent="-28167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670" indent="-28167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05" indent="0">
              <a:buNone/>
              <a:defRPr>
                <a:solidFill>
                  <a:schemeClr val="tx1"/>
                </a:solidFill>
                <a:latin typeface="Courier New" pitchFamily="49" charset="0"/>
                <a:cs typeface="Courier New" pitchFamily="49" charset="0"/>
              </a:defRPr>
            </a:lvl2pPr>
            <a:lvl3pPr marL="588332" indent="0">
              <a:buNone/>
              <a:defRPr>
                <a:solidFill>
                  <a:schemeClr val="tx1"/>
                </a:solidFill>
                <a:latin typeface="Courier New" pitchFamily="49" charset="0"/>
                <a:cs typeface="Courier New" pitchFamily="49" charset="0"/>
              </a:defRPr>
            </a:lvl3pPr>
            <a:lvl4pPr marL="869937" indent="0">
              <a:buNone/>
              <a:defRPr>
                <a:solidFill>
                  <a:schemeClr val="tx1"/>
                </a:solidFill>
                <a:latin typeface="Courier New" pitchFamily="49" charset="0"/>
                <a:cs typeface="Courier New" pitchFamily="49" charset="0"/>
              </a:defRPr>
            </a:lvl4pPr>
            <a:lvl5pPr marL="1105269" indent="0">
              <a:buNone/>
              <a:defRPr>
                <a:solidFill>
                  <a:schemeClr val="tx1"/>
                </a:solidFill>
                <a:latin typeface="Courier New" pitchFamily="49" charset="0"/>
                <a:cs typeface="Courier New" pitchFamily="49"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nvPr>
        </p:nvSpPr>
        <p:spPr>
          <a:xfrm>
            <a:off x="3"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05" indent="0">
              <a:buNone/>
              <a:defRPr/>
            </a:lvl2pPr>
            <a:lvl3pPr marL="588332" indent="0">
              <a:buNone/>
              <a:defRPr/>
            </a:lvl3pPr>
            <a:lvl4pPr marL="869937" indent="0">
              <a:buNone/>
              <a:defRPr/>
            </a:lvl4pPr>
            <a:lvl5pPr marL="1105269" indent="0">
              <a:buNone/>
              <a:defRPr/>
            </a:lvl5pPr>
          </a:lstStyle>
          <a:p>
            <a:pPr lvl="0"/>
            <a:r>
              <a:rPr lang="en-US"/>
              <a:t>Click to add subtitle</a:t>
            </a:r>
          </a:p>
        </p:txBody>
      </p:sp>
      <p:sp>
        <p:nvSpPr>
          <p:cNvPr id="6" name="Footer Placeholder 5"/>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21F218AE-7E81-4526-B463-746BDF3FAF2B}" type="slidenum">
              <a:rPr lang="en-US" smtClean="0"/>
              <a:t>‹#›</a:t>
            </a:fld>
            <a:endParaRPr lang="en-US"/>
          </a:p>
        </p:txBody>
      </p:sp>
    </p:spTree>
    <p:extLst>
      <p:ext uri="{BB962C8B-B14F-4D97-AF65-F5344CB8AC3E}">
        <p14:creationId xmlns:p14="http://schemas.microsoft.com/office/powerpoint/2010/main" val="425195160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9"/>
            <a:ext cx="9860675"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a:p>
        </p:txBody>
      </p:sp>
      <p:sp>
        <p:nvSpPr>
          <p:cNvPr id="3" name="Slide Number Placeholder 2"/>
          <p:cNvSpPr>
            <a:spLocks noGrp="1"/>
          </p:cNvSpPr>
          <p:nvPr>
            <p:ph type="sldNum" sz="quarter" idx="16"/>
          </p:nvPr>
        </p:nvSpPr>
        <p:spPr/>
        <p:txBody>
          <a:bodyPr/>
          <a:lstStyle/>
          <a:p>
            <a:fld id="{21F218AE-7E81-4526-B463-746BDF3FAF2B}" type="slidenum">
              <a:rPr lang="en-US" smtClean="0"/>
              <a:t>‹#›</a:t>
            </a:fld>
            <a:endParaRPr lang="en-US"/>
          </a:p>
        </p:txBody>
      </p:sp>
    </p:spTree>
    <p:extLst>
      <p:ext uri="{BB962C8B-B14F-4D97-AF65-F5344CB8AC3E}">
        <p14:creationId xmlns:p14="http://schemas.microsoft.com/office/powerpoint/2010/main" val="1254284692"/>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8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3" cy="196034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01" eaLnBrk="0" hangingPunct="0"/>
            <a:r>
              <a:rPr lang="en-US" sz="687">
                <a:gradFill>
                  <a:gsLst>
                    <a:gs pos="0">
                      <a:srgbClr val="505050"/>
                    </a:gs>
                    <a:gs pos="100000">
                      <a:srgbClr val="505050"/>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3"/>
            <a:ext cx="3223861" cy="690694"/>
          </a:xfrm>
          <a:prstGeom prst="rect">
            <a:avLst/>
          </a:prstGeom>
        </p:spPr>
      </p:pic>
    </p:spTree>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9" cy="510524"/>
          </a:xfrm>
        </p:spPr>
        <p:txBody>
          <a:bodyPr lIns="182880"/>
          <a:lstStyle>
            <a:lvl1pPr marL="0" indent="0">
              <a:buFontTx/>
              <a:buNone/>
              <a:defRPr sz="2353">
                <a:solidFill>
                  <a:schemeClr val="tx2"/>
                </a:solidFill>
                <a:latin typeface="+mj-lt"/>
              </a:defRPr>
            </a:lvl1pPr>
            <a:lvl2pPr marL="336041" indent="0">
              <a:buFontTx/>
              <a:buNone/>
              <a:defRPr sz="2353">
                <a:latin typeface="Segoe Pro Light"/>
              </a:defRPr>
            </a:lvl2pPr>
            <a:lvl3pPr marL="560066" indent="0">
              <a:buFontTx/>
              <a:buNone/>
              <a:defRPr sz="2353">
                <a:latin typeface="Segoe Pro Light"/>
              </a:defRPr>
            </a:lvl3pPr>
            <a:lvl4pPr marL="784091" indent="0">
              <a:buFontTx/>
              <a:buNone/>
              <a:defRPr sz="2353">
                <a:latin typeface="Segoe Pro Light"/>
              </a:defRPr>
            </a:lvl4pPr>
            <a:lvl5pPr marL="1008117" indent="0">
              <a:buFontTx/>
              <a:buNone/>
              <a:defRPr sz="2353">
                <a:latin typeface="Segoe Pro Light"/>
              </a:defRPr>
            </a:lvl5pPr>
          </a:lstStyle>
          <a:p>
            <a:pPr lvl="0"/>
            <a:r>
              <a:rPr lang="en-US"/>
              <a:t>Edit Master text styles</a:t>
            </a:r>
          </a:p>
        </p:txBody>
      </p:sp>
      <p:sp>
        <p:nvSpPr>
          <p:cNvPr id="12" name="Text Placeholder 4"/>
          <p:cNvSpPr>
            <a:spLocks noGrp="1"/>
          </p:cNvSpPr>
          <p:nvPr>
            <p:ph type="body" sz="quarter" idx="11"/>
          </p:nvPr>
        </p:nvSpPr>
        <p:spPr>
          <a:xfrm>
            <a:off x="269241" y="348575"/>
            <a:ext cx="8067799" cy="670440"/>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41" indent="0">
              <a:buFontTx/>
              <a:buNone/>
              <a:defRPr sz="3528">
                <a:latin typeface="Segoe Pro Light"/>
              </a:defRPr>
            </a:lvl2pPr>
            <a:lvl3pPr marL="560066" indent="0">
              <a:buFontTx/>
              <a:buNone/>
              <a:defRPr sz="3528">
                <a:latin typeface="Segoe Pro Light"/>
              </a:defRPr>
            </a:lvl3pPr>
            <a:lvl4pPr marL="784091" indent="0">
              <a:buFontTx/>
              <a:buNone/>
              <a:defRPr sz="3528">
                <a:latin typeface="Segoe Pro Light"/>
              </a:defRPr>
            </a:lvl4pPr>
            <a:lvl5pPr marL="1008117" indent="0">
              <a:buFontTx/>
              <a:buNone/>
              <a:defRPr sz="3528">
                <a:latin typeface="Segoe Pro Light"/>
              </a:defRPr>
            </a:lvl5pPr>
          </a:lstStyle>
          <a:p>
            <a:pPr lvl="0"/>
            <a:r>
              <a:rPr lang="en-US"/>
              <a:t>Edit Master text styles</a:t>
            </a:r>
          </a:p>
        </p:txBody>
      </p:sp>
      <p:sp>
        <p:nvSpPr>
          <p:cNvPr id="4" name="Text Placeholder 11"/>
          <p:cNvSpPr>
            <a:spLocks noGrp="1" noChangeAspect="1"/>
          </p:cNvSpPr>
          <p:nvPr>
            <p:ph type="body" sz="quarter" idx="13"/>
          </p:nvPr>
        </p:nvSpPr>
        <p:spPr>
          <a:xfrm>
            <a:off x="269239" y="3697962"/>
            <a:ext cx="2688995"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1" indent="0">
              <a:buFontTx/>
              <a:buNone/>
              <a:defRPr/>
            </a:lvl2pPr>
            <a:lvl3pPr marL="560066" indent="0">
              <a:buFontTx/>
              <a:buNone/>
              <a:defRPr/>
            </a:lvl3pPr>
            <a:lvl4pPr marL="784091" indent="0">
              <a:buFontTx/>
              <a:buNone/>
              <a:defRPr/>
            </a:lvl4pPr>
            <a:lvl5pPr marL="1008117" indent="0">
              <a:buFontTx/>
              <a:buNone/>
              <a:defRPr/>
            </a:lvl5pPr>
          </a:lstStyle>
          <a:p>
            <a:pPr lvl="0"/>
            <a:r>
              <a:rPr lang="en-US"/>
              <a:t>Edit Master text styles</a:t>
            </a:r>
          </a:p>
        </p:txBody>
      </p:sp>
      <p:sp>
        <p:nvSpPr>
          <p:cNvPr id="31" name="Text Placeholder 11"/>
          <p:cNvSpPr>
            <a:spLocks noGrp="1" noChangeAspect="1"/>
          </p:cNvSpPr>
          <p:nvPr>
            <p:ph type="body" sz="quarter" idx="20"/>
          </p:nvPr>
        </p:nvSpPr>
        <p:spPr>
          <a:xfrm>
            <a:off x="3197756" y="3697962"/>
            <a:ext cx="2688995"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1" indent="0">
              <a:buFontTx/>
              <a:buNone/>
              <a:defRPr/>
            </a:lvl2pPr>
            <a:lvl3pPr marL="560066" indent="0">
              <a:buFontTx/>
              <a:buNone/>
              <a:defRPr/>
            </a:lvl3pPr>
            <a:lvl4pPr marL="784091" indent="0">
              <a:buFontTx/>
              <a:buNone/>
              <a:defRPr/>
            </a:lvl4pPr>
            <a:lvl5pPr marL="1008117" indent="0">
              <a:buFontTx/>
              <a:buNone/>
              <a:defRPr/>
            </a:lvl5pPr>
          </a:lstStyle>
          <a:p>
            <a:pPr lvl="0"/>
            <a:r>
              <a:rPr lang="en-US"/>
              <a:t>Edit Master text styles</a:t>
            </a:r>
          </a:p>
        </p:txBody>
      </p:sp>
      <p:sp>
        <p:nvSpPr>
          <p:cNvPr id="32" name="Text Placeholder 11"/>
          <p:cNvSpPr>
            <a:spLocks noGrp="1" noChangeAspect="1"/>
          </p:cNvSpPr>
          <p:nvPr>
            <p:ph type="body" sz="quarter" idx="21"/>
          </p:nvPr>
        </p:nvSpPr>
        <p:spPr>
          <a:xfrm>
            <a:off x="6126274" y="3697962"/>
            <a:ext cx="2688995"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1" indent="0">
              <a:buFontTx/>
              <a:buNone/>
              <a:defRPr/>
            </a:lvl2pPr>
            <a:lvl3pPr marL="560066" indent="0">
              <a:buFontTx/>
              <a:buNone/>
              <a:defRPr/>
            </a:lvl3pPr>
            <a:lvl4pPr marL="784091" indent="0">
              <a:buFontTx/>
              <a:buNone/>
              <a:defRPr/>
            </a:lvl4pPr>
            <a:lvl5pPr marL="1008117" indent="0">
              <a:buFontTx/>
              <a:buNone/>
              <a:defRPr/>
            </a:lvl5pPr>
          </a:lstStyle>
          <a:p>
            <a:pPr lvl="0"/>
            <a:r>
              <a:rPr lang="en-US"/>
              <a:t>Edit Master text styles</a:t>
            </a:r>
          </a:p>
        </p:txBody>
      </p:sp>
      <p:sp>
        <p:nvSpPr>
          <p:cNvPr id="33" name="Text Placeholder 11"/>
          <p:cNvSpPr>
            <a:spLocks noGrp="1" noChangeAspect="1"/>
          </p:cNvSpPr>
          <p:nvPr>
            <p:ph type="body" sz="quarter" idx="22"/>
          </p:nvPr>
        </p:nvSpPr>
        <p:spPr>
          <a:xfrm>
            <a:off x="9054793" y="3697962"/>
            <a:ext cx="2688995"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1" indent="0">
              <a:buFontTx/>
              <a:buNone/>
              <a:defRPr/>
            </a:lvl2pPr>
            <a:lvl3pPr marL="560066" indent="0">
              <a:buFontTx/>
              <a:buNone/>
              <a:defRPr/>
            </a:lvl3pPr>
            <a:lvl4pPr marL="784091" indent="0">
              <a:buFontTx/>
              <a:buNone/>
              <a:defRPr/>
            </a:lvl4pPr>
            <a:lvl5pPr marL="1008117" indent="0">
              <a:buFontTx/>
              <a:buNone/>
              <a:defRPr/>
            </a:lvl5pPr>
          </a:lstStyle>
          <a:p>
            <a:pPr lvl="0"/>
            <a:r>
              <a:rPr lang="en-US"/>
              <a:t>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3"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6" y="1143002"/>
            <a:ext cx="10061018" cy="2734277"/>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150854" y="3877278"/>
            <a:ext cx="10061022"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a:t>Speaker Name</a:t>
            </a:r>
          </a:p>
        </p:txBody>
      </p:sp>
      <p:sp>
        <p:nvSpPr>
          <p:cNvPr id="7" name="Rectangle 6"/>
          <p:cNvSpPr/>
          <p:nvPr/>
        </p:nvSpPr>
        <p:spPr bwMode="auto">
          <a:xfrm>
            <a:off x="150853"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66130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6" y="1143000"/>
            <a:ext cx="10061018"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6" y="1143000"/>
            <a:ext cx="10061018"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6" y="1143001"/>
            <a:ext cx="10061018" cy="2734277"/>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a:t>Video title</a:t>
            </a:r>
          </a:p>
        </p:txBody>
      </p:sp>
      <p:sp>
        <p:nvSpPr>
          <p:cNvPr id="5" name="Text Placeholder 4"/>
          <p:cNvSpPr>
            <a:spLocks noGrp="1"/>
          </p:cNvSpPr>
          <p:nvPr>
            <p:ph type="body" sz="quarter" idx="12" hasCustomPrompt="1"/>
          </p:nvPr>
        </p:nvSpPr>
        <p:spPr>
          <a:xfrm>
            <a:off x="150853"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a:t>Speaker Name</a:t>
            </a:r>
          </a:p>
        </p:txBody>
      </p:sp>
      <p:sp>
        <p:nvSpPr>
          <p:cNvPr id="7" name="Rectangle 6"/>
          <p:cNvSpPr/>
          <p:nvPr/>
        </p:nvSpPr>
        <p:spPr bwMode="auto">
          <a:xfrm>
            <a:off x="150856" y="1143000"/>
            <a:ext cx="10061018"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8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89831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479834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76325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3902"/>
            <a:ext cx="12191996" cy="6850192"/>
          </a:xfrm>
          <a:prstGeom prst="rect">
            <a:avLst/>
          </a:prstGeom>
        </p:spPr>
      </p:pic>
      <p:sp>
        <p:nvSpPr>
          <p:cNvPr id="5" name="Text Placeholder 4"/>
          <p:cNvSpPr>
            <a:spLocks noGrp="1"/>
          </p:cNvSpPr>
          <p:nvPr>
            <p:ph type="body" sz="quarter" idx="12" hasCustomPrompt="1"/>
          </p:nvPr>
        </p:nvSpPr>
        <p:spPr>
          <a:xfrm>
            <a:off x="271105" y="2981244"/>
            <a:ext cx="6273418" cy="1793104"/>
          </a:xfrm>
          <a:noFill/>
        </p:spPr>
        <p:txBody>
          <a:bodyPr lIns="146304" tIns="109728" rIns="146304" bIns="109728">
            <a:noAutofit/>
          </a:bodyPr>
          <a:lstStyle>
            <a:lvl1pPr marL="0" indent="0">
              <a:spcBef>
                <a:spcPts val="0"/>
              </a:spcBef>
              <a:buNone/>
              <a:defRPr sz="352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1107" y="1187621"/>
            <a:ext cx="7171335" cy="1793104"/>
          </a:xfrm>
          <a:noFill/>
        </p:spPr>
        <p:txBody>
          <a:bodyPr lIns="146304" tIns="91440" rIns="146304" bIns="91440" anchor="t" anchorCtr="0"/>
          <a:lstStyle>
            <a:lvl1pPr>
              <a:defRPr sz="5877" spc="-98" baseline="0">
                <a:gradFill>
                  <a:gsLst>
                    <a:gs pos="3333">
                      <a:schemeClr val="tx1"/>
                    </a:gs>
                    <a:gs pos="39000">
                      <a:schemeClr val="tx1"/>
                    </a:gs>
                  </a:gsLst>
                  <a:lin ang="5400000" scaled="0"/>
                </a:gradFill>
              </a:defRPr>
            </a:lvl1pPr>
          </a:lstStyle>
          <a:p>
            <a:r>
              <a:rPr lang="en-US"/>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5" y="470070"/>
            <a:ext cx="1970710" cy="422214"/>
          </a:xfrm>
          <a:prstGeom prst="rect">
            <a:avLst/>
          </a:prstGeom>
        </p:spPr>
      </p:pic>
    </p:spTree>
    <p:extLst>
      <p:ext uri="{BB962C8B-B14F-4D97-AF65-F5344CB8AC3E}">
        <p14:creationId xmlns:p14="http://schemas.microsoft.com/office/powerpoint/2010/main" val="370319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solidFill>
                  <a:srgbClr val="000000"/>
                </a:soli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54959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solidFill>
                  <a:srgbClr val="000000"/>
                </a:soli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640697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solidFill>
                  <a:srgbClr val="000000"/>
                </a:soli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783588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3"/>
            <a:ext cx="11890296" cy="1822988"/>
          </a:xfrm>
          <a:noFill/>
        </p:spPr>
        <p:txBody>
          <a:bodyPr lIns="137160" tIns="137160" rIns="137160" bIns="137160" anchor="t" anchorCtr="0"/>
          <a:lstStyle>
            <a:lvl1pPr>
              <a:defRPr sz="8598"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3" y="3886200"/>
            <a:ext cx="6402467" cy="2590800"/>
          </a:xfrm>
          <a:prstGeom prst="rect">
            <a:avLst/>
          </a:prstGeom>
        </p:spPr>
        <p:txBody>
          <a:bodyPr lIns="137160" tIns="137160" rIns="137160" bIns="137160">
            <a:noAutofit/>
          </a:bodyPr>
          <a:lstStyle>
            <a:lvl1pPr marL="190382" indent="-19038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3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27833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1"/>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8"/>
            <a:ext cx="12192002"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32258616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3"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sp>
        <p:nvSpPr>
          <p:cNvPr id="4" name="Rectangle 3"/>
          <p:cNvSpPr/>
          <p:nvPr/>
        </p:nvSpPr>
        <p:spPr>
          <a:xfrm>
            <a:off x="3"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sp>
        <p:nvSpPr>
          <p:cNvPr id="8" name="Rectangle 7"/>
          <p:cNvSpPr/>
          <p:nvPr/>
        </p:nvSpPr>
        <p:spPr>
          <a:xfrm>
            <a:off x="3"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1"/>
            <a:ext cx="2881118" cy="1059525"/>
          </a:xfrm>
          <a:prstGeom prst="rect">
            <a:avLst/>
          </a:prstGeom>
        </p:spPr>
      </p:pic>
      <p:sp>
        <p:nvSpPr>
          <p:cNvPr id="6" name="Rectangle 5"/>
          <p:cNvSpPr/>
          <p:nvPr/>
        </p:nvSpPr>
        <p:spPr>
          <a:xfrm>
            <a:off x="3"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1"/>
            <a:ext cx="2881118" cy="1059525"/>
          </a:xfrm>
          <a:prstGeom prst="rect">
            <a:avLst/>
          </a:prstGeom>
        </p:spPr>
      </p:pic>
      <p:sp>
        <p:nvSpPr>
          <p:cNvPr id="9" name="Rectangle 8"/>
          <p:cNvSpPr/>
          <p:nvPr/>
        </p:nvSpPr>
        <p:spPr>
          <a:xfrm>
            <a:off x="3"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a:endParaRPr lang="en-US" sz="1800"/>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1"/>
            <a:ext cx="2881118" cy="1059525"/>
          </a:xfrm>
          <a:prstGeom prst="rect">
            <a:avLst/>
          </a:prstGeom>
        </p:spPr>
      </p:pic>
    </p:spTree>
    <p:extLst>
      <p:ext uri="{BB962C8B-B14F-4D97-AF65-F5344CB8AC3E}">
        <p14:creationId xmlns:p14="http://schemas.microsoft.com/office/powerpoint/2010/main" val="9746843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6"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1"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8"/>
            <a:ext cx="1522404" cy="326167"/>
          </a:xfrm>
          <a:prstGeom prst="rect">
            <a:avLst/>
          </a:prstGeom>
        </p:spPr>
      </p:pic>
    </p:spTree>
    <p:extLst>
      <p:ext uri="{BB962C8B-B14F-4D97-AF65-F5344CB8AC3E}">
        <p14:creationId xmlns:p14="http://schemas.microsoft.com/office/powerpoint/2010/main" val="1392095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3"/>
          </p:nvPr>
        </p:nvSpPr>
        <p:spPr>
          <a:xfrm>
            <a:off x="2480401" y="6485993"/>
            <a:ext cx="9112201"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endParaRPr lang="en-US"/>
          </a:p>
        </p:txBody>
      </p:sp>
      <p:sp>
        <p:nvSpPr>
          <p:cNvPr id="5" name="Slide Number Placeholder 9"/>
          <p:cNvSpPr>
            <a:spLocks noGrp="1"/>
          </p:cNvSpPr>
          <p:nvPr>
            <p:ph type="sldNum" sz="quarter" idx="4"/>
          </p:nvPr>
        </p:nvSpPr>
        <p:spPr>
          <a:xfrm>
            <a:off x="11592603" y="6485992"/>
            <a:ext cx="599399" cy="364224"/>
          </a:xfrm>
          <a:prstGeom prst="rect">
            <a:avLst/>
          </a:prstGeom>
        </p:spPr>
        <p:txBody>
          <a:bodyPr vert="horz" lIns="91440" tIns="45720" rIns="91440" bIns="45720" rtlCol="0" anchor="ctr"/>
          <a:lstStyle>
            <a:lvl1pPr algn="r">
              <a:defRPr sz="784">
                <a:solidFill>
                  <a:schemeClr val="tx1">
                    <a:tint val="75000"/>
                  </a:schemeClr>
                </a:solidFill>
              </a:defRPr>
            </a:lvl1pPr>
          </a:lstStyle>
          <a:p>
            <a:fld id="{21F218AE-7E81-4526-B463-746BDF3FAF2B}" type="slidenum">
              <a:rPr lang="en-US" smtClean="0"/>
              <a:t>‹#›</a:t>
            </a:fld>
            <a:endParaRPr lang="en-US"/>
          </a:p>
        </p:txBody>
      </p:sp>
    </p:spTree>
    <p:extLst>
      <p:ext uri="{BB962C8B-B14F-4D97-AF65-F5344CB8AC3E}">
        <p14:creationId xmlns:p14="http://schemas.microsoft.com/office/powerpoint/2010/main" val="3671657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1" y="1190736"/>
            <a:ext cx="11653524" cy="2187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6201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7" name="Picture Placeholder 6"/>
          <p:cNvSpPr>
            <a:spLocks noGrp="1"/>
          </p:cNvSpPr>
          <p:nvPr>
            <p:ph type="pic" sz="quarter" idx="13"/>
          </p:nvPr>
        </p:nvSpPr>
        <p:spPr>
          <a:xfrm>
            <a:off x="0" y="1989138"/>
            <a:ext cx="12192000" cy="2887662"/>
          </a:xfrm>
        </p:spPr>
        <p:txBody>
          <a:bodyPr/>
          <a:lstStyle/>
          <a:p>
            <a:endParaRPr lang="id-ID"/>
          </a:p>
        </p:txBody>
      </p:sp>
    </p:spTree>
    <p:extLst>
      <p:ext uri="{BB962C8B-B14F-4D97-AF65-F5344CB8AC3E}">
        <p14:creationId xmlns:p14="http://schemas.microsoft.com/office/powerpoint/2010/main" val="3061416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3" rIns="179141"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9859116" cy="2697988"/>
          </a:xfrm>
          <a:noFill/>
        </p:spPr>
        <p:txBody>
          <a:bodyPr tIns="91440" bIns="91440" anchor="t" anchorCtr="0"/>
          <a:lstStyle>
            <a:lvl1pPr>
              <a:defRPr sz="7051" spc="-98" baseline="0">
                <a:solidFill>
                  <a:schemeClr val="tx1"/>
                </a:solidFill>
              </a:defRPr>
            </a:lvl1pPr>
          </a:lstStyle>
          <a:p>
            <a:r>
              <a:rPr lang="en-US"/>
              <a:t>Video title</a:t>
            </a:r>
          </a:p>
        </p:txBody>
      </p:sp>
    </p:spTree>
    <p:extLst>
      <p:ext uri="{BB962C8B-B14F-4D97-AF65-F5344CB8AC3E}">
        <p14:creationId xmlns:p14="http://schemas.microsoft.com/office/powerpoint/2010/main" val="3659598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1266358" y="1561903"/>
            <a:ext cx="1800000" cy="1800000"/>
          </a:xfrm>
          <a:prstGeom prst="diamond">
            <a:avLst/>
          </a:prstGeom>
        </p:spPr>
        <p:txBody>
          <a:bodyPr>
            <a:normAutofit/>
          </a:bodyPr>
          <a:lstStyle>
            <a:lvl1pPr>
              <a:defRPr sz="1600"/>
            </a:lvl1pPr>
          </a:lstStyle>
          <a:p>
            <a:endParaRPr lang="id-ID"/>
          </a:p>
        </p:txBody>
      </p:sp>
      <p:sp>
        <p:nvSpPr>
          <p:cNvPr id="6" name="Picture Placeholder 2"/>
          <p:cNvSpPr>
            <a:spLocks noGrp="1"/>
          </p:cNvSpPr>
          <p:nvPr>
            <p:ph type="pic" sz="quarter" idx="14"/>
          </p:nvPr>
        </p:nvSpPr>
        <p:spPr>
          <a:xfrm>
            <a:off x="3852802" y="1561903"/>
            <a:ext cx="1800000" cy="1800000"/>
          </a:xfrm>
          <a:prstGeom prst="diamond">
            <a:avLst/>
          </a:prstGeom>
        </p:spPr>
        <p:txBody>
          <a:bodyPr>
            <a:normAutofit/>
          </a:bodyPr>
          <a:lstStyle>
            <a:lvl1pPr>
              <a:defRPr sz="1600"/>
            </a:lvl1pPr>
          </a:lstStyle>
          <a:p>
            <a:endParaRPr lang="id-ID"/>
          </a:p>
        </p:txBody>
      </p:sp>
      <p:sp>
        <p:nvSpPr>
          <p:cNvPr id="9" name="Picture Placeholder 2"/>
          <p:cNvSpPr>
            <a:spLocks noGrp="1"/>
          </p:cNvSpPr>
          <p:nvPr>
            <p:ph type="pic" sz="quarter" idx="15"/>
          </p:nvPr>
        </p:nvSpPr>
        <p:spPr>
          <a:xfrm>
            <a:off x="6593327" y="1561903"/>
            <a:ext cx="1800000" cy="1800000"/>
          </a:xfrm>
          <a:prstGeom prst="diamond">
            <a:avLst/>
          </a:prstGeom>
        </p:spPr>
        <p:txBody>
          <a:bodyPr>
            <a:normAutofit/>
          </a:bodyPr>
          <a:lstStyle>
            <a:lvl1pPr>
              <a:defRPr sz="1600"/>
            </a:lvl1pPr>
          </a:lstStyle>
          <a:p>
            <a:endParaRPr lang="id-ID"/>
          </a:p>
        </p:txBody>
      </p:sp>
      <p:sp>
        <p:nvSpPr>
          <p:cNvPr id="10" name="Picture Placeholder 2"/>
          <p:cNvSpPr>
            <a:spLocks noGrp="1"/>
          </p:cNvSpPr>
          <p:nvPr>
            <p:ph type="pic" sz="quarter" idx="16"/>
          </p:nvPr>
        </p:nvSpPr>
        <p:spPr>
          <a:xfrm>
            <a:off x="9263512" y="1561903"/>
            <a:ext cx="1800000" cy="1800000"/>
          </a:xfrm>
          <a:prstGeom prst="diamond">
            <a:avLst/>
          </a:prstGeom>
        </p:spPr>
        <p:txBody>
          <a:bodyPr>
            <a:normAutofit/>
          </a:bodyPr>
          <a:lstStyle>
            <a:lvl1pPr>
              <a:defRPr sz="1600"/>
            </a:lvl1pPr>
          </a:lstStyle>
          <a:p>
            <a:endParaRPr lang="id-ID"/>
          </a:p>
        </p:txBody>
      </p:sp>
      <p:sp>
        <p:nvSpPr>
          <p:cNvPr id="11" name="Picture Placeholder 2"/>
          <p:cNvSpPr>
            <a:spLocks noGrp="1"/>
          </p:cNvSpPr>
          <p:nvPr>
            <p:ph type="pic" sz="quarter" idx="17"/>
          </p:nvPr>
        </p:nvSpPr>
        <p:spPr>
          <a:xfrm>
            <a:off x="1266358" y="4028900"/>
            <a:ext cx="1800000" cy="1800000"/>
          </a:xfrm>
          <a:prstGeom prst="diamond">
            <a:avLst/>
          </a:prstGeom>
        </p:spPr>
        <p:txBody>
          <a:bodyPr>
            <a:normAutofit/>
          </a:bodyPr>
          <a:lstStyle>
            <a:lvl1pPr>
              <a:defRPr sz="1600"/>
            </a:lvl1pPr>
          </a:lstStyle>
          <a:p>
            <a:endParaRPr lang="id-ID"/>
          </a:p>
        </p:txBody>
      </p:sp>
      <p:sp>
        <p:nvSpPr>
          <p:cNvPr id="12" name="Picture Placeholder 2"/>
          <p:cNvSpPr>
            <a:spLocks noGrp="1"/>
          </p:cNvSpPr>
          <p:nvPr>
            <p:ph type="pic" sz="quarter" idx="18"/>
          </p:nvPr>
        </p:nvSpPr>
        <p:spPr>
          <a:xfrm>
            <a:off x="3852802" y="4028900"/>
            <a:ext cx="1800000" cy="1800000"/>
          </a:xfrm>
          <a:prstGeom prst="diamond">
            <a:avLst/>
          </a:prstGeom>
        </p:spPr>
        <p:txBody>
          <a:bodyPr>
            <a:normAutofit/>
          </a:bodyPr>
          <a:lstStyle>
            <a:lvl1pPr>
              <a:defRPr sz="1600"/>
            </a:lvl1pPr>
          </a:lstStyle>
          <a:p>
            <a:endParaRPr lang="id-ID"/>
          </a:p>
        </p:txBody>
      </p:sp>
      <p:sp>
        <p:nvSpPr>
          <p:cNvPr id="13" name="Picture Placeholder 2"/>
          <p:cNvSpPr>
            <a:spLocks noGrp="1"/>
          </p:cNvSpPr>
          <p:nvPr>
            <p:ph type="pic" sz="quarter" idx="19"/>
          </p:nvPr>
        </p:nvSpPr>
        <p:spPr>
          <a:xfrm>
            <a:off x="6593327" y="4028900"/>
            <a:ext cx="1800000" cy="1800000"/>
          </a:xfrm>
          <a:prstGeom prst="diamond">
            <a:avLst/>
          </a:prstGeom>
        </p:spPr>
        <p:txBody>
          <a:bodyPr>
            <a:normAutofit/>
          </a:bodyPr>
          <a:lstStyle>
            <a:lvl1pPr>
              <a:defRPr sz="1600"/>
            </a:lvl1pPr>
          </a:lstStyle>
          <a:p>
            <a:endParaRPr lang="id-ID"/>
          </a:p>
        </p:txBody>
      </p:sp>
      <p:sp>
        <p:nvSpPr>
          <p:cNvPr id="14" name="Picture Placeholder 2"/>
          <p:cNvSpPr>
            <a:spLocks noGrp="1"/>
          </p:cNvSpPr>
          <p:nvPr>
            <p:ph type="pic" sz="quarter" idx="20"/>
          </p:nvPr>
        </p:nvSpPr>
        <p:spPr>
          <a:xfrm>
            <a:off x="9263512" y="4028900"/>
            <a:ext cx="1800000" cy="1800000"/>
          </a:xfrm>
          <a:prstGeom prst="diamond">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351688607"/>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9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5" name="Picture Placeholder 2"/>
          <p:cNvSpPr>
            <a:spLocks noGrp="1"/>
          </p:cNvSpPr>
          <p:nvPr>
            <p:ph type="pic" sz="quarter" idx="10"/>
          </p:nvPr>
        </p:nvSpPr>
        <p:spPr>
          <a:xfrm>
            <a:off x="1222375" y="1623695"/>
            <a:ext cx="3106738" cy="2016211"/>
          </a:xfrm>
        </p:spPr>
        <p:txBody>
          <a:bodyPr>
            <a:normAutofit/>
          </a:bodyPr>
          <a:lstStyle>
            <a:lvl1pPr>
              <a:defRPr sz="1800">
                <a:solidFill>
                  <a:schemeClr val="tx2"/>
                </a:solidFill>
              </a:defRPr>
            </a:lvl1pPr>
          </a:lstStyle>
          <a:p>
            <a:endParaRPr lang="id-ID"/>
          </a:p>
        </p:txBody>
      </p:sp>
      <p:sp>
        <p:nvSpPr>
          <p:cNvPr id="16" name="Picture Placeholder 2"/>
          <p:cNvSpPr>
            <a:spLocks noGrp="1"/>
          </p:cNvSpPr>
          <p:nvPr>
            <p:ph type="pic" sz="quarter" idx="11"/>
          </p:nvPr>
        </p:nvSpPr>
        <p:spPr>
          <a:xfrm>
            <a:off x="4533786" y="1623695"/>
            <a:ext cx="3106738" cy="2016211"/>
          </a:xfrm>
        </p:spPr>
        <p:txBody>
          <a:bodyPr>
            <a:normAutofit/>
          </a:bodyPr>
          <a:lstStyle>
            <a:lvl1pPr>
              <a:defRPr sz="1800">
                <a:solidFill>
                  <a:schemeClr val="tx2"/>
                </a:solidFill>
              </a:defRPr>
            </a:lvl1pPr>
          </a:lstStyle>
          <a:p>
            <a:endParaRPr lang="id-ID"/>
          </a:p>
        </p:txBody>
      </p:sp>
      <p:sp>
        <p:nvSpPr>
          <p:cNvPr id="17" name="Picture Placeholder 2"/>
          <p:cNvSpPr>
            <a:spLocks noGrp="1"/>
          </p:cNvSpPr>
          <p:nvPr>
            <p:ph type="pic" sz="quarter" idx="13"/>
          </p:nvPr>
        </p:nvSpPr>
        <p:spPr>
          <a:xfrm>
            <a:off x="7858048" y="1623695"/>
            <a:ext cx="3106738" cy="2016211"/>
          </a:xfrm>
        </p:spPr>
        <p:txBody>
          <a:bodyPr>
            <a:normAutofit/>
          </a:bodyPr>
          <a:lstStyle>
            <a:lvl1pPr>
              <a:defRPr sz="1800">
                <a:solidFill>
                  <a:schemeClr val="tx2"/>
                </a:solidFill>
              </a:defRPr>
            </a:lvl1pPr>
          </a:lstStyle>
          <a:p>
            <a:endParaRPr lang="id-ID"/>
          </a:p>
        </p:txBody>
      </p:sp>
      <p:sp>
        <p:nvSpPr>
          <p:cNvPr id="18" name="Picture Placeholder 2"/>
          <p:cNvSpPr>
            <a:spLocks noGrp="1"/>
          </p:cNvSpPr>
          <p:nvPr>
            <p:ph type="pic" sz="quarter" idx="14"/>
          </p:nvPr>
        </p:nvSpPr>
        <p:spPr>
          <a:xfrm>
            <a:off x="1222375" y="3855609"/>
            <a:ext cx="3106738" cy="2016211"/>
          </a:xfrm>
        </p:spPr>
        <p:txBody>
          <a:bodyPr>
            <a:normAutofit/>
          </a:bodyPr>
          <a:lstStyle>
            <a:lvl1pPr>
              <a:defRPr sz="1800">
                <a:solidFill>
                  <a:schemeClr val="tx2"/>
                </a:solidFill>
              </a:defRPr>
            </a:lvl1pPr>
          </a:lstStyle>
          <a:p>
            <a:endParaRPr lang="id-ID"/>
          </a:p>
        </p:txBody>
      </p:sp>
      <p:sp>
        <p:nvSpPr>
          <p:cNvPr id="19" name="Picture Placeholder 2"/>
          <p:cNvSpPr>
            <a:spLocks noGrp="1"/>
          </p:cNvSpPr>
          <p:nvPr>
            <p:ph type="pic" sz="quarter" idx="15"/>
          </p:nvPr>
        </p:nvSpPr>
        <p:spPr>
          <a:xfrm>
            <a:off x="4533786" y="3855609"/>
            <a:ext cx="3106738" cy="2016211"/>
          </a:xfrm>
        </p:spPr>
        <p:txBody>
          <a:bodyPr>
            <a:normAutofit/>
          </a:bodyPr>
          <a:lstStyle>
            <a:lvl1pPr>
              <a:defRPr sz="1800">
                <a:solidFill>
                  <a:schemeClr val="tx2"/>
                </a:solidFill>
              </a:defRPr>
            </a:lvl1pPr>
          </a:lstStyle>
          <a:p>
            <a:endParaRPr lang="id-ID"/>
          </a:p>
        </p:txBody>
      </p:sp>
      <p:sp>
        <p:nvSpPr>
          <p:cNvPr id="20" name="Picture Placeholder 2"/>
          <p:cNvSpPr>
            <a:spLocks noGrp="1"/>
          </p:cNvSpPr>
          <p:nvPr>
            <p:ph type="pic" sz="quarter" idx="16"/>
          </p:nvPr>
        </p:nvSpPr>
        <p:spPr>
          <a:xfrm>
            <a:off x="7858048" y="3855609"/>
            <a:ext cx="3106738" cy="2016211"/>
          </a:xfrm>
        </p:spPr>
        <p:txBody>
          <a:bodyPr>
            <a:normAutofit/>
          </a:bodyPr>
          <a:lstStyle>
            <a:lvl1pPr>
              <a:defRPr sz="1800">
                <a:solidFill>
                  <a:schemeClr val="tx2"/>
                </a:solidFill>
              </a:defRPr>
            </a:lvl1pPr>
          </a:lstStyle>
          <a:p>
            <a:endParaRPr lang="id-ID"/>
          </a:p>
        </p:txBody>
      </p:sp>
    </p:spTree>
    <p:extLst>
      <p:ext uri="{BB962C8B-B14F-4D97-AF65-F5344CB8AC3E}">
        <p14:creationId xmlns:p14="http://schemas.microsoft.com/office/powerpoint/2010/main" val="58770444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2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5" name="Picture Placeholder 2"/>
          <p:cNvSpPr>
            <a:spLocks noGrp="1"/>
          </p:cNvSpPr>
          <p:nvPr>
            <p:ph type="pic" sz="quarter" idx="10"/>
          </p:nvPr>
        </p:nvSpPr>
        <p:spPr>
          <a:xfrm>
            <a:off x="1222375" y="1623695"/>
            <a:ext cx="3106738" cy="2016211"/>
          </a:xfrm>
        </p:spPr>
        <p:txBody>
          <a:bodyPr>
            <a:normAutofit/>
          </a:bodyPr>
          <a:lstStyle>
            <a:lvl1pPr>
              <a:defRPr sz="1800">
                <a:solidFill>
                  <a:schemeClr val="tx2"/>
                </a:solidFill>
              </a:defRPr>
            </a:lvl1pPr>
          </a:lstStyle>
          <a:p>
            <a:endParaRPr lang="id-ID"/>
          </a:p>
        </p:txBody>
      </p:sp>
      <p:sp>
        <p:nvSpPr>
          <p:cNvPr id="16" name="Picture Placeholder 2"/>
          <p:cNvSpPr>
            <a:spLocks noGrp="1"/>
          </p:cNvSpPr>
          <p:nvPr>
            <p:ph type="pic" sz="quarter" idx="11"/>
          </p:nvPr>
        </p:nvSpPr>
        <p:spPr>
          <a:xfrm>
            <a:off x="4533786" y="1623695"/>
            <a:ext cx="3106738" cy="2016211"/>
          </a:xfrm>
        </p:spPr>
        <p:txBody>
          <a:bodyPr>
            <a:normAutofit/>
          </a:bodyPr>
          <a:lstStyle>
            <a:lvl1pPr>
              <a:defRPr sz="1800">
                <a:solidFill>
                  <a:schemeClr val="tx2"/>
                </a:solidFill>
              </a:defRPr>
            </a:lvl1pPr>
          </a:lstStyle>
          <a:p>
            <a:endParaRPr lang="id-ID"/>
          </a:p>
        </p:txBody>
      </p:sp>
      <p:sp>
        <p:nvSpPr>
          <p:cNvPr id="17" name="Picture Placeholder 2"/>
          <p:cNvSpPr>
            <a:spLocks noGrp="1"/>
          </p:cNvSpPr>
          <p:nvPr>
            <p:ph type="pic" sz="quarter" idx="13"/>
          </p:nvPr>
        </p:nvSpPr>
        <p:spPr>
          <a:xfrm>
            <a:off x="7858048" y="1623695"/>
            <a:ext cx="3106738" cy="2016211"/>
          </a:xfrm>
        </p:spPr>
        <p:txBody>
          <a:bodyPr>
            <a:normAutofit/>
          </a:bodyPr>
          <a:lstStyle>
            <a:lvl1pPr>
              <a:defRPr sz="1800">
                <a:solidFill>
                  <a:schemeClr val="tx2"/>
                </a:solidFill>
              </a:defRPr>
            </a:lvl1pPr>
          </a:lstStyle>
          <a:p>
            <a:endParaRPr lang="id-ID"/>
          </a:p>
        </p:txBody>
      </p:sp>
      <p:sp>
        <p:nvSpPr>
          <p:cNvPr id="18" name="Picture Placeholder 2"/>
          <p:cNvSpPr>
            <a:spLocks noGrp="1"/>
          </p:cNvSpPr>
          <p:nvPr>
            <p:ph type="pic" sz="quarter" idx="14"/>
          </p:nvPr>
        </p:nvSpPr>
        <p:spPr>
          <a:xfrm>
            <a:off x="1222375" y="3855609"/>
            <a:ext cx="3106738" cy="2016211"/>
          </a:xfrm>
        </p:spPr>
        <p:txBody>
          <a:bodyPr>
            <a:normAutofit/>
          </a:bodyPr>
          <a:lstStyle>
            <a:lvl1pPr>
              <a:defRPr sz="1800">
                <a:solidFill>
                  <a:schemeClr val="tx2"/>
                </a:solidFill>
              </a:defRPr>
            </a:lvl1pPr>
          </a:lstStyle>
          <a:p>
            <a:endParaRPr lang="id-ID"/>
          </a:p>
        </p:txBody>
      </p:sp>
      <p:sp>
        <p:nvSpPr>
          <p:cNvPr id="19" name="Picture Placeholder 2"/>
          <p:cNvSpPr>
            <a:spLocks noGrp="1"/>
          </p:cNvSpPr>
          <p:nvPr>
            <p:ph type="pic" sz="quarter" idx="15"/>
          </p:nvPr>
        </p:nvSpPr>
        <p:spPr>
          <a:xfrm>
            <a:off x="4533786" y="3855609"/>
            <a:ext cx="3106738" cy="2016211"/>
          </a:xfrm>
        </p:spPr>
        <p:txBody>
          <a:bodyPr>
            <a:normAutofit/>
          </a:bodyPr>
          <a:lstStyle>
            <a:lvl1pPr>
              <a:defRPr sz="1800">
                <a:solidFill>
                  <a:schemeClr val="tx2"/>
                </a:solidFill>
              </a:defRPr>
            </a:lvl1pPr>
          </a:lstStyle>
          <a:p>
            <a:endParaRPr lang="id-ID"/>
          </a:p>
        </p:txBody>
      </p:sp>
      <p:sp>
        <p:nvSpPr>
          <p:cNvPr id="20" name="Picture Placeholder 2"/>
          <p:cNvSpPr>
            <a:spLocks noGrp="1"/>
          </p:cNvSpPr>
          <p:nvPr>
            <p:ph type="pic" sz="quarter" idx="16"/>
          </p:nvPr>
        </p:nvSpPr>
        <p:spPr>
          <a:xfrm>
            <a:off x="7858048" y="3855609"/>
            <a:ext cx="3106738" cy="2016211"/>
          </a:xfrm>
        </p:spPr>
        <p:txBody>
          <a:bodyPr>
            <a:normAutofit/>
          </a:bodyPr>
          <a:lstStyle>
            <a:lvl1pPr>
              <a:defRPr sz="1800">
                <a:solidFill>
                  <a:schemeClr val="tx2"/>
                </a:solidFill>
              </a:defRPr>
            </a:lvl1pPr>
          </a:lstStyle>
          <a:p>
            <a:endParaRPr lang="id-ID"/>
          </a:p>
        </p:txBody>
      </p:sp>
    </p:spTree>
    <p:extLst>
      <p:ext uri="{BB962C8B-B14F-4D97-AF65-F5344CB8AC3E}">
        <p14:creationId xmlns:p14="http://schemas.microsoft.com/office/powerpoint/2010/main" val="374997074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1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0" name="Picture Placeholder 14"/>
          <p:cNvSpPr>
            <a:spLocks noGrp="1"/>
          </p:cNvSpPr>
          <p:nvPr>
            <p:ph type="pic" sz="quarter" idx="10"/>
          </p:nvPr>
        </p:nvSpPr>
        <p:spPr>
          <a:xfrm>
            <a:off x="1192213" y="1998133"/>
            <a:ext cx="3206750" cy="3293005"/>
          </a:xfrm>
        </p:spPr>
        <p:txBody>
          <a:bodyPr>
            <a:normAutofit/>
          </a:bodyPr>
          <a:lstStyle>
            <a:lvl1pPr>
              <a:defRPr sz="1600">
                <a:solidFill>
                  <a:schemeClr val="tx2"/>
                </a:solidFill>
              </a:defRPr>
            </a:lvl1pPr>
          </a:lstStyle>
          <a:p>
            <a:endParaRPr lang="id-ID"/>
          </a:p>
        </p:txBody>
      </p:sp>
      <p:sp>
        <p:nvSpPr>
          <p:cNvPr id="11" name="Picture Placeholder 14"/>
          <p:cNvSpPr>
            <a:spLocks noGrp="1"/>
          </p:cNvSpPr>
          <p:nvPr>
            <p:ph type="pic" sz="quarter" idx="11"/>
          </p:nvPr>
        </p:nvSpPr>
        <p:spPr>
          <a:xfrm>
            <a:off x="4487822" y="1998133"/>
            <a:ext cx="3206750" cy="3293005"/>
          </a:xfrm>
        </p:spPr>
        <p:txBody>
          <a:bodyPr>
            <a:normAutofit/>
          </a:bodyPr>
          <a:lstStyle>
            <a:lvl1pPr>
              <a:defRPr sz="1600">
                <a:solidFill>
                  <a:schemeClr val="tx2"/>
                </a:solidFill>
              </a:defRPr>
            </a:lvl1pPr>
          </a:lstStyle>
          <a:p>
            <a:endParaRPr lang="id-ID"/>
          </a:p>
        </p:txBody>
      </p:sp>
      <p:sp>
        <p:nvSpPr>
          <p:cNvPr id="12" name="Picture Placeholder 14"/>
          <p:cNvSpPr>
            <a:spLocks noGrp="1"/>
          </p:cNvSpPr>
          <p:nvPr>
            <p:ph type="pic" sz="quarter" idx="13"/>
          </p:nvPr>
        </p:nvSpPr>
        <p:spPr>
          <a:xfrm>
            <a:off x="7809924" y="1998133"/>
            <a:ext cx="3206750" cy="3293005"/>
          </a:xfr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2194775288"/>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53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0" name="Picture Placeholder 14"/>
          <p:cNvSpPr>
            <a:spLocks noGrp="1"/>
          </p:cNvSpPr>
          <p:nvPr>
            <p:ph type="pic" sz="quarter" idx="10"/>
          </p:nvPr>
        </p:nvSpPr>
        <p:spPr>
          <a:xfrm>
            <a:off x="1192213" y="1998133"/>
            <a:ext cx="3206750" cy="3293005"/>
          </a:xfrm>
        </p:spPr>
        <p:txBody>
          <a:bodyPr>
            <a:normAutofit/>
          </a:bodyPr>
          <a:lstStyle>
            <a:lvl1pPr>
              <a:defRPr sz="1600">
                <a:solidFill>
                  <a:schemeClr val="tx2"/>
                </a:solidFill>
              </a:defRPr>
            </a:lvl1pPr>
          </a:lstStyle>
          <a:p>
            <a:endParaRPr lang="id-ID"/>
          </a:p>
        </p:txBody>
      </p:sp>
      <p:sp>
        <p:nvSpPr>
          <p:cNvPr id="11" name="Picture Placeholder 14"/>
          <p:cNvSpPr>
            <a:spLocks noGrp="1"/>
          </p:cNvSpPr>
          <p:nvPr>
            <p:ph type="pic" sz="quarter" idx="11"/>
          </p:nvPr>
        </p:nvSpPr>
        <p:spPr>
          <a:xfrm>
            <a:off x="4487822" y="1998133"/>
            <a:ext cx="3206750" cy="3293005"/>
          </a:xfrm>
        </p:spPr>
        <p:txBody>
          <a:bodyPr>
            <a:normAutofit/>
          </a:bodyPr>
          <a:lstStyle>
            <a:lvl1pPr>
              <a:defRPr sz="1600">
                <a:solidFill>
                  <a:schemeClr val="tx2"/>
                </a:solidFill>
              </a:defRPr>
            </a:lvl1pPr>
          </a:lstStyle>
          <a:p>
            <a:endParaRPr lang="id-ID"/>
          </a:p>
        </p:txBody>
      </p:sp>
      <p:sp>
        <p:nvSpPr>
          <p:cNvPr id="12" name="Picture Placeholder 14"/>
          <p:cNvSpPr>
            <a:spLocks noGrp="1"/>
          </p:cNvSpPr>
          <p:nvPr>
            <p:ph type="pic" sz="quarter" idx="13"/>
          </p:nvPr>
        </p:nvSpPr>
        <p:spPr>
          <a:xfrm>
            <a:off x="7809924" y="1998133"/>
            <a:ext cx="3206750" cy="3293005"/>
          </a:xfr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733267427"/>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0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0" name="Picture Placeholder 6"/>
          <p:cNvSpPr>
            <a:spLocks noGrp="1"/>
          </p:cNvSpPr>
          <p:nvPr>
            <p:ph type="pic" sz="quarter" idx="11"/>
          </p:nvPr>
        </p:nvSpPr>
        <p:spPr>
          <a:xfrm>
            <a:off x="6305095" y="1834271"/>
            <a:ext cx="4932000" cy="3600000"/>
          </a:xfrm>
        </p:spPr>
      </p:sp>
      <p:sp>
        <p:nvSpPr>
          <p:cNvPr id="11" name="Picture Placeholder 7"/>
          <p:cNvSpPr>
            <a:spLocks noGrp="1"/>
          </p:cNvSpPr>
          <p:nvPr>
            <p:ph type="pic" sz="quarter" idx="13"/>
          </p:nvPr>
        </p:nvSpPr>
        <p:spPr>
          <a:xfrm>
            <a:off x="901531" y="1834271"/>
            <a:ext cx="4932000" cy="3600000"/>
          </a:xfrm>
        </p:spPr>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21979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4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10" name="Picture Placeholder 6"/>
          <p:cNvSpPr>
            <a:spLocks noGrp="1"/>
          </p:cNvSpPr>
          <p:nvPr>
            <p:ph type="pic" sz="quarter" idx="11"/>
          </p:nvPr>
        </p:nvSpPr>
        <p:spPr>
          <a:xfrm>
            <a:off x="6305095" y="1834271"/>
            <a:ext cx="4932000" cy="3600000"/>
          </a:xfrm>
        </p:spPr>
      </p:sp>
      <p:sp>
        <p:nvSpPr>
          <p:cNvPr id="11" name="Picture Placeholder 7"/>
          <p:cNvSpPr>
            <a:spLocks noGrp="1"/>
          </p:cNvSpPr>
          <p:nvPr>
            <p:ph type="pic" sz="quarter" idx="13"/>
          </p:nvPr>
        </p:nvSpPr>
        <p:spPr>
          <a:xfrm>
            <a:off x="901531" y="1834271"/>
            <a:ext cx="4932000" cy="3600000"/>
          </a:xfrm>
        </p:spPr>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70494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4_Custom Layout">
    <p:spTree>
      <p:nvGrpSpPr>
        <p:cNvPr id="1" name=""/>
        <p:cNvGrpSpPr/>
        <p:nvPr/>
      </p:nvGrpSpPr>
      <p:grpSpPr>
        <a:xfrm>
          <a:off x="0" y="0"/>
          <a:ext cx="0" cy="0"/>
          <a:chOff x="0" y="0"/>
          <a:chExt cx="0" cy="0"/>
        </a:xfrm>
      </p:grpSpPr>
      <p:grpSp>
        <p:nvGrpSpPr>
          <p:cNvPr id="12" name="Group 11"/>
          <p:cNvGrpSpPr/>
          <p:nvPr userDrawn="1"/>
        </p:nvGrpSpPr>
        <p:grpSpPr>
          <a:xfrm rot="7200000">
            <a:off x="9332943" y="-632115"/>
            <a:ext cx="3238995" cy="337249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rot="16200000">
            <a:off x="10401414" y="5372625"/>
            <a:ext cx="2088215" cy="217428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4" name="Picture Placeholder 2"/>
          <p:cNvSpPr>
            <a:spLocks noGrp="1"/>
          </p:cNvSpPr>
          <p:nvPr>
            <p:ph type="pic" sz="quarter" idx="13"/>
          </p:nvPr>
        </p:nvSpPr>
        <p:spPr>
          <a:xfrm>
            <a:off x="1073436" y="1992849"/>
            <a:ext cx="4320000" cy="3960000"/>
          </a:xfrm>
        </p:spPr>
      </p:sp>
    </p:spTree>
    <p:extLst>
      <p:ext uri="{BB962C8B-B14F-4D97-AF65-F5344CB8AC3E}">
        <p14:creationId xmlns:p14="http://schemas.microsoft.com/office/powerpoint/2010/main" val="18082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5_Custom Layout">
    <p:spTree>
      <p:nvGrpSpPr>
        <p:cNvPr id="1" name=""/>
        <p:cNvGrpSpPr/>
        <p:nvPr/>
      </p:nvGrpSpPr>
      <p:grpSpPr>
        <a:xfrm>
          <a:off x="0" y="0"/>
          <a:ext cx="0" cy="0"/>
          <a:chOff x="0" y="0"/>
          <a:chExt cx="0" cy="0"/>
        </a:xfrm>
      </p:grpSpPr>
      <p:grpSp>
        <p:nvGrpSpPr>
          <p:cNvPr id="12" name="Group 11"/>
          <p:cNvGrpSpPr/>
          <p:nvPr userDrawn="1"/>
        </p:nvGrpSpPr>
        <p:grpSpPr>
          <a:xfrm rot="7200000">
            <a:off x="9332943" y="-632115"/>
            <a:ext cx="3238995" cy="337249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grpSp>
        <p:nvGrpSpPr>
          <p:cNvPr id="31" name="Group 30"/>
          <p:cNvGrpSpPr/>
          <p:nvPr userDrawn="1"/>
        </p:nvGrpSpPr>
        <p:grpSpPr>
          <a:xfrm rot="16200000">
            <a:off x="10401414" y="5372625"/>
            <a:ext cx="2088215" cy="217428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4" name="Picture Placeholder 2"/>
          <p:cNvSpPr>
            <a:spLocks noGrp="1"/>
          </p:cNvSpPr>
          <p:nvPr>
            <p:ph type="pic" sz="quarter" idx="13"/>
          </p:nvPr>
        </p:nvSpPr>
        <p:spPr>
          <a:xfrm>
            <a:off x="1073436" y="1992849"/>
            <a:ext cx="4320000" cy="3960000"/>
          </a:xfrm>
        </p:spPr>
      </p:sp>
    </p:spTree>
    <p:extLst>
      <p:ext uri="{BB962C8B-B14F-4D97-AF65-F5344CB8AC3E}">
        <p14:creationId xmlns:p14="http://schemas.microsoft.com/office/powerpoint/2010/main" val="19214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45" name="Picture Placeholder 5"/>
          <p:cNvSpPr>
            <a:spLocks noGrp="1"/>
          </p:cNvSpPr>
          <p:nvPr>
            <p:ph type="pic" sz="quarter" idx="13"/>
          </p:nvPr>
        </p:nvSpPr>
        <p:spPr>
          <a:xfrm>
            <a:off x="0" y="1971675"/>
            <a:ext cx="8288338" cy="2838450"/>
          </a:xfrm>
        </p:spPr>
        <p:txBody>
          <a:bodyPr/>
          <a:lstStyle/>
          <a:p>
            <a:endParaRPr lang="id-ID"/>
          </a:p>
        </p:txBody>
      </p:sp>
    </p:spTree>
    <p:extLst>
      <p:ext uri="{BB962C8B-B14F-4D97-AF65-F5344CB8AC3E}">
        <p14:creationId xmlns:p14="http://schemas.microsoft.com/office/powerpoint/2010/main" val="23396372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99" indent="0">
              <a:buNone/>
              <a:defRPr/>
            </a:lvl3pPr>
            <a:lvl4pPr marL="447794" indent="0">
              <a:buNone/>
              <a:defRPr/>
            </a:lvl4pPr>
            <a:lvl5pPr marL="6716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5754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6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45" name="Picture Placeholder 5"/>
          <p:cNvSpPr>
            <a:spLocks noGrp="1"/>
          </p:cNvSpPr>
          <p:nvPr>
            <p:ph type="pic" sz="quarter" idx="13"/>
          </p:nvPr>
        </p:nvSpPr>
        <p:spPr>
          <a:xfrm>
            <a:off x="0" y="1971675"/>
            <a:ext cx="8288338" cy="2838450"/>
          </a:xfrm>
        </p:spPr>
        <p:txBody>
          <a:bodyPr/>
          <a:lstStyle/>
          <a:p>
            <a:endParaRPr lang="id-ID"/>
          </a:p>
        </p:txBody>
      </p:sp>
    </p:spTree>
    <p:extLst>
      <p:ext uri="{BB962C8B-B14F-4D97-AF65-F5344CB8AC3E}">
        <p14:creationId xmlns:p14="http://schemas.microsoft.com/office/powerpoint/2010/main" val="924298788"/>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6_Custom Layout">
    <p:spTree>
      <p:nvGrpSpPr>
        <p:cNvPr id="1" name=""/>
        <p:cNvGrpSpPr/>
        <p:nvPr/>
      </p:nvGrpSpPr>
      <p:grpSpPr>
        <a:xfrm>
          <a:off x="0" y="0"/>
          <a:ext cx="0" cy="0"/>
          <a:chOff x="0" y="0"/>
          <a:chExt cx="0" cy="0"/>
        </a:xfrm>
      </p:grpSpPr>
      <p:grpSp>
        <p:nvGrpSpPr>
          <p:cNvPr id="55" name="Group 54"/>
          <p:cNvGrpSpPr/>
          <p:nvPr userDrawn="1"/>
        </p:nvGrpSpPr>
        <p:grpSpPr>
          <a:xfrm rot="16200000">
            <a:off x="7255813" y="-1564129"/>
            <a:ext cx="5088585" cy="5879331"/>
            <a:chOff x="7790152" y="0"/>
            <a:chExt cx="5088585" cy="5879331"/>
          </a:xfrm>
        </p:grpSpPr>
        <p:sp>
          <p:nvSpPr>
            <p:cNvPr id="62"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userDrawn="1"/>
        </p:nvGrpSpPr>
        <p:grpSpPr>
          <a:xfrm rot="16200000">
            <a:off x="884708" y="-1935645"/>
            <a:ext cx="5088585" cy="6858000"/>
            <a:chOff x="7790152" y="0"/>
            <a:chExt cx="5088585" cy="6858000"/>
          </a:xfrm>
        </p:grpSpPr>
        <p:sp>
          <p:nvSpPr>
            <p:cNvPr id="9"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5" name="Picture Placeholder 5"/>
          <p:cNvSpPr>
            <a:spLocks noGrp="1"/>
          </p:cNvSpPr>
          <p:nvPr>
            <p:ph type="pic" sz="quarter" idx="13"/>
          </p:nvPr>
        </p:nvSpPr>
        <p:spPr>
          <a:xfrm>
            <a:off x="900000" y="1769800"/>
            <a:ext cx="10384511" cy="2838450"/>
          </a:xfrm>
        </p:spPr>
        <p:txBody>
          <a:bodyPr/>
          <a:lstStyle/>
          <a:p>
            <a:endParaRPr lang="id-ID"/>
          </a:p>
        </p:txBody>
      </p:sp>
    </p:spTree>
    <p:extLst>
      <p:ext uri="{BB962C8B-B14F-4D97-AF65-F5344CB8AC3E}">
        <p14:creationId xmlns:p14="http://schemas.microsoft.com/office/powerpoint/2010/main" val="2060627278"/>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5_Custom Layout">
    <p:spTree>
      <p:nvGrpSpPr>
        <p:cNvPr id="1" name=""/>
        <p:cNvGrpSpPr/>
        <p:nvPr/>
      </p:nvGrpSpPr>
      <p:grpSpPr>
        <a:xfrm>
          <a:off x="0" y="0"/>
          <a:ext cx="0" cy="0"/>
          <a:chOff x="0" y="0"/>
          <a:chExt cx="0" cy="0"/>
        </a:xfrm>
      </p:grpSpPr>
      <p:grpSp>
        <p:nvGrpSpPr>
          <p:cNvPr id="55" name="Group 54"/>
          <p:cNvGrpSpPr/>
          <p:nvPr userDrawn="1"/>
        </p:nvGrpSpPr>
        <p:grpSpPr>
          <a:xfrm rot="16200000">
            <a:off x="7255813" y="-1564129"/>
            <a:ext cx="5088585" cy="5879331"/>
            <a:chOff x="7790152" y="0"/>
            <a:chExt cx="5088585" cy="5879331"/>
          </a:xfrm>
        </p:grpSpPr>
        <p:sp>
          <p:nvSpPr>
            <p:cNvPr id="62"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userDrawn="1"/>
        </p:nvGrpSpPr>
        <p:grpSpPr>
          <a:xfrm rot="16200000">
            <a:off x="884708" y="-1935645"/>
            <a:ext cx="5088585" cy="6858000"/>
            <a:chOff x="7790152" y="0"/>
            <a:chExt cx="5088585" cy="6858000"/>
          </a:xfrm>
        </p:grpSpPr>
        <p:sp>
          <p:nvSpPr>
            <p:cNvPr id="9"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539001" y="545146"/>
            <a:ext cx="648000" cy="365125"/>
          </a:xfrm>
          <a:prstGeom prst="rect">
            <a:avLst/>
          </a:prstGeom>
        </p:spPr>
        <p:txBody>
          <a:bodyPr/>
          <a:lstStyle>
            <a:lvl1pPr algn="ctr">
              <a:defRPr sz="1800"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690671195"/>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7_Custom Layout">
    <p:spTree>
      <p:nvGrpSpPr>
        <p:cNvPr id="1" name=""/>
        <p:cNvGrpSpPr/>
        <p:nvPr/>
      </p:nvGrpSpPr>
      <p:grpSpPr>
        <a:xfrm>
          <a:off x="0" y="0"/>
          <a:ext cx="0" cy="0"/>
          <a:chOff x="0" y="0"/>
          <a:chExt cx="0" cy="0"/>
        </a:xfrm>
      </p:grpSpPr>
      <p:grpSp>
        <p:nvGrpSpPr>
          <p:cNvPr id="55" name="Group 54"/>
          <p:cNvGrpSpPr/>
          <p:nvPr userDrawn="1"/>
        </p:nvGrpSpPr>
        <p:grpSpPr>
          <a:xfrm rot="16200000">
            <a:off x="7255813" y="-1564129"/>
            <a:ext cx="5088585" cy="5879331"/>
            <a:chOff x="7790152" y="0"/>
            <a:chExt cx="5088585" cy="5879331"/>
          </a:xfrm>
        </p:grpSpPr>
        <p:sp>
          <p:nvSpPr>
            <p:cNvPr id="62"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userDrawn="1"/>
        </p:nvGrpSpPr>
        <p:grpSpPr>
          <a:xfrm rot="16200000">
            <a:off x="884708" y="-1935645"/>
            <a:ext cx="5088585" cy="6858000"/>
            <a:chOff x="7790152" y="0"/>
            <a:chExt cx="5088585" cy="6858000"/>
          </a:xfrm>
        </p:grpSpPr>
        <p:sp>
          <p:nvSpPr>
            <p:cNvPr id="9"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5" name="Picture Placeholder 5"/>
          <p:cNvSpPr>
            <a:spLocks noGrp="1"/>
          </p:cNvSpPr>
          <p:nvPr>
            <p:ph type="pic" sz="quarter" idx="13"/>
          </p:nvPr>
        </p:nvSpPr>
        <p:spPr>
          <a:xfrm>
            <a:off x="900000" y="1769800"/>
            <a:ext cx="10384511" cy="2838450"/>
          </a:xfrm>
        </p:spPr>
        <p:txBody>
          <a:bodyPr/>
          <a:lstStyle/>
          <a:p>
            <a:endParaRPr lang="id-ID"/>
          </a:p>
        </p:txBody>
      </p:sp>
    </p:spTree>
    <p:extLst>
      <p:ext uri="{BB962C8B-B14F-4D97-AF65-F5344CB8AC3E}">
        <p14:creationId xmlns:p14="http://schemas.microsoft.com/office/powerpoint/2010/main" val="2389609562"/>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2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0" name="Picture Placeholder 3"/>
          <p:cNvSpPr>
            <a:spLocks noGrp="1"/>
          </p:cNvSpPr>
          <p:nvPr>
            <p:ph type="pic" sz="quarter" idx="13"/>
          </p:nvPr>
        </p:nvSpPr>
        <p:spPr>
          <a:xfrm>
            <a:off x="544616" y="1057436"/>
            <a:ext cx="2608262" cy="2608262"/>
          </a:xfrm>
          <a:prstGeom prst="diamond">
            <a:avLst/>
          </a:prstGeom>
          <a:ln w="15875">
            <a:noFill/>
          </a:ln>
        </p:spPr>
        <p:txBody>
          <a:bodyPr>
            <a:normAutofit/>
          </a:bodyPr>
          <a:lstStyle>
            <a:lvl1pPr>
              <a:defRPr sz="1200"/>
            </a:lvl1pPr>
          </a:lstStyle>
          <a:p>
            <a:endParaRPr lang="id-ID"/>
          </a:p>
        </p:txBody>
      </p:sp>
      <p:sp>
        <p:nvSpPr>
          <p:cNvPr id="141" name="Picture Placeholder 3"/>
          <p:cNvSpPr>
            <a:spLocks noGrp="1"/>
          </p:cNvSpPr>
          <p:nvPr>
            <p:ph type="pic" sz="quarter" idx="14"/>
          </p:nvPr>
        </p:nvSpPr>
        <p:spPr>
          <a:xfrm>
            <a:off x="1948340" y="2431634"/>
            <a:ext cx="2608262" cy="2608262"/>
          </a:xfrm>
          <a:prstGeom prst="diamond">
            <a:avLst/>
          </a:prstGeom>
          <a:ln w="15875">
            <a:noFill/>
          </a:ln>
        </p:spPr>
        <p:txBody>
          <a:bodyPr>
            <a:normAutofit/>
          </a:bodyPr>
          <a:lstStyle>
            <a:lvl1pPr>
              <a:defRPr sz="1200"/>
            </a:lvl1pPr>
          </a:lstStyle>
          <a:p>
            <a:endParaRPr lang="id-ID"/>
          </a:p>
        </p:txBody>
      </p:sp>
      <p:sp>
        <p:nvSpPr>
          <p:cNvPr id="142" name="Picture Placeholder 3"/>
          <p:cNvSpPr>
            <a:spLocks noGrp="1"/>
          </p:cNvSpPr>
          <p:nvPr>
            <p:ph type="pic" sz="quarter" idx="15"/>
          </p:nvPr>
        </p:nvSpPr>
        <p:spPr>
          <a:xfrm>
            <a:off x="3352064" y="1057436"/>
            <a:ext cx="2608262" cy="2608262"/>
          </a:xfrm>
          <a:prstGeom prst="diamond">
            <a:avLst/>
          </a:prstGeom>
          <a:ln w="15875">
            <a:noFill/>
          </a:ln>
        </p:spPr>
        <p:txBody>
          <a:bodyPr>
            <a:normAutofit/>
          </a:bodyPr>
          <a:lstStyle>
            <a:lvl1pPr>
              <a:defRPr sz="1200"/>
            </a:lvl1pPr>
          </a:lstStyle>
          <a:p>
            <a:endParaRPr lang="id-ID"/>
          </a:p>
        </p:txBody>
      </p:sp>
      <p:sp>
        <p:nvSpPr>
          <p:cNvPr id="143" name="Picture Placeholder 3"/>
          <p:cNvSpPr>
            <a:spLocks noGrp="1"/>
          </p:cNvSpPr>
          <p:nvPr>
            <p:ph type="pic" sz="quarter" idx="16"/>
          </p:nvPr>
        </p:nvSpPr>
        <p:spPr>
          <a:xfrm>
            <a:off x="4755788" y="2431634"/>
            <a:ext cx="2608262" cy="2608262"/>
          </a:xfrm>
          <a:prstGeom prst="diamond">
            <a:avLst/>
          </a:prstGeom>
          <a:ln w="15875">
            <a:noFill/>
          </a:ln>
        </p:spPr>
        <p:txBody>
          <a:bodyPr>
            <a:normAutofit/>
          </a:bodyPr>
          <a:lstStyle>
            <a:lvl1pPr>
              <a:defRPr sz="1200"/>
            </a:lvl1pPr>
          </a:lstStyle>
          <a:p>
            <a:endParaRPr lang="id-ID"/>
          </a:p>
        </p:txBody>
      </p:sp>
      <p:sp>
        <p:nvSpPr>
          <p:cNvPr id="144" name="Picture Placeholder 3"/>
          <p:cNvSpPr>
            <a:spLocks noGrp="1"/>
          </p:cNvSpPr>
          <p:nvPr>
            <p:ph type="pic" sz="quarter" idx="17"/>
          </p:nvPr>
        </p:nvSpPr>
        <p:spPr>
          <a:xfrm>
            <a:off x="6159512" y="1057436"/>
            <a:ext cx="2608262" cy="2608262"/>
          </a:xfrm>
          <a:prstGeom prst="diamond">
            <a:avLst/>
          </a:prstGeom>
          <a:ln w="15875">
            <a:noFill/>
          </a:ln>
        </p:spPr>
        <p:txBody>
          <a:bodyPr>
            <a:normAutofit/>
          </a:bodyPr>
          <a:lstStyle>
            <a:lvl1pPr>
              <a:defRPr sz="1200"/>
            </a:lvl1pPr>
          </a:lstStyle>
          <a:p>
            <a:endParaRPr lang="id-ID"/>
          </a:p>
        </p:txBody>
      </p:sp>
      <p:sp>
        <p:nvSpPr>
          <p:cNvPr id="145" name="Picture Placeholder 3"/>
          <p:cNvSpPr>
            <a:spLocks noGrp="1"/>
          </p:cNvSpPr>
          <p:nvPr>
            <p:ph type="pic" sz="quarter" idx="18"/>
          </p:nvPr>
        </p:nvSpPr>
        <p:spPr>
          <a:xfrm>
            <a:off x="7563236" y="2436464"/>
            <a:ext cx="2608262" cy="2608262"/>
          </a:xfrm>
          <a:prstGeom prst="diamond">
            <a:avLst/>
          </a:prstGeom>
          <a:ln w="15875">
            <a:noFill/>
          </a:ln>
        </p:spPr>
        <p:txBody>
          <a:bodyPr>
            <a:normAutofit/>
          </a:bodyPr>
          <a:lstStyle>
            <a:lvl1pPr>
              <a:defRPr sz="1200"/>
            </a:lvl1pPr>
          </a:lstStyle>
          <a:p>
            <a:endParaRPr lang="id-ID"/>
          </a:p>
        </p:txBody>
      </p:sp>
      <p:sp>
        <p:nvSpPr>
          <p:cNvPr id="146" name="Picture Placeholder 3"/>
          <p:cNvSpPr>
            <a:spLocks noGrp="1"/>
          </p:cNvSpPr>
          <p:nvPr>
            <p:ph type="pic" sz="quarter" idx="19"/>
          </p:nvPr>
        </p:nvSpPr>
        <p:spPr>
          <a:xfrm>
            <a:off x="8966960" y="1062266"/>
            <a:ext cx="2608262" cy="2608262"/>
          </a:xfrm>
          <a:prstGeom prst="diamond">
            <a:avLst/>
          </a:prstGeom>
          <a:ln w="15875">
            <a:noFill/>
          </a:ln>
        </p:spPr>
        <p:txBody>
          <a:bodyPr>
            <a:normAutofit/>
          </a:bodyPr>
          <a:lstStyle>
            <a:lvl1pPr>
              <a:defRPr sz="1200"/>
            </a:lvl1pPr>
          </a:lstStyle>
          <a:p>
            <a:endParaRPr lang="id-ID"/>
          </a:p>
        </p:txBody>
      </p:sp>
    </p:spTree>
    <p:extLst>
      <p:ext uri="{BB962C8B-B14F-4D97-AF65-F5344CB8AC3E}">
        <p14:creationId xmlns:p14="http://schemas.microsoft.com/office/powerpoint/2010/main" val="245333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51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0" name="Picture Placeholder 3"/>
          <p:cNvSpPr>
            <a:spLocks noGrp="1"/>
          </p:cNvSpPr>
          <p:nvPr>
            <p:ph type="pic" sz="quarter" idx="13"/>
          </p:nvPr>
        </p:nvSpPr>
        <p:spPr>
          <a:xfrm>
            <a:off x="544616" y="1057436"/>
            <a:ext cx="2608262" cy="2608262"/>
          </a:xfrm>
          <a:prstGeom prst="diamond">
            <a:avLst/>
          </a:prstGeom>
          <a:ln w="15875">
            <a:noFill/>
          </a:ln>
        </p:spPr>
        <p:txBody>
          <a:bodyPr>
            <a:normAutofit/>
          </a:bodyPr>
          <a:lstStyle>
            <a:lvl1pPr>
              <a:defRPr sz="1200"/>
            </a:lvl1pPr>
          </a:lstStyle>
          <a:p>
            <a:endParaRPr lang="id-ID"/>
          </a:p>
        </p:txBody>
      </p:sp>
      <p:sp>
        <p:nvSpPr>
          <p:cNvPr id="141" name="Picture Placeholder 3"/>
          <p:cNvSpPr>
            <a:spLocks noGrp="1"/>
          </p:cNvSpPr>
          <p:nvPr>
            <p:ph type="pic" sz="quarter" idx="14"/>
          </p:nvPr>
        </p:nvSpPr>
        <p:spPr>
          <a:xfrm>
            <a:off x="1948340" y="2431634"/>
            <a:ext cx="2608262" cy="2608262"/>
          </a:xfrm>
          <a:prstGeom prst="diamond">
            <a:avLst/>
          </a:prstGeom>
          <a:ln w="15875">
            <a:noFill/>
          </a:ln>
        </p:spPr>
        <p:txBody>
          <a:bodyPr>
            <a:normAutofit/>
          </a:bodyPr>
          <a:lstStyle>
            <a:lvl1pPr>
              <a:defRPr sz="1200"/>
            </a:lvl1pPr>
          </a:lstStyle>
          <a:p>
            <a:endParaRPr lang="id-ID"/>
          </a:p>
        </p:txBody>
      </p:sp>
      <p:sp>
        <p:nvSpPr>
          <p:cNvPr id="142" name="Picture Placeholder 3"/>
          <p:cNvSpPr>
            <a:spLocks noGrp="1"/>
          </p:cNvSpPr>
          <p:nvPr>
            <p:ph type="pic" sz="quarter" idx="15"/>
          </p:nvPr>
        </p:nvSpPr>
        <p:spPr>
          <a:xfrm>
            <a:off x="3352064" y="1057436"/>
            <a:ext cx="2608262" cy="2608262"/>
          </a:xfrm>
          <a:prstGeom prst="diamond">
            <a:avLst/>
          </a:prstGeom>
          <a:ln w="15875">
            <a:noFill/>
          </a:ln>
        </p:spPr>
        <p:txBody>
          <a:bodyPr>
            <a:normAutofit/>
          </a:bodyPr>
          <a:lstStyle>
            <a:lvl1pPr>
              <a:defRPr sz="1200"/>
            </a:lvl1pPr>
          </a:lstStyle>
          <a:p>
            <a:endParaRPr lang="id-ID"/>
          </a:p>
        </p:txBody>
      </p:sp>
      <p:sp>
        <p:nvSpPr>
          <p:cNvPr id="143" name="Picture Placeholder 3"/>
          <p:cNvSpPr>
            <a:spLocks noGrp="1"/>
          </p:cNvSpPr>
          <p:nvPr>
            <p:ph type="pic" sz="quarter" idx="16"/>
          </p:nvPr>
        </p:nvSpPr>
        <p:spPr>
          <a:xfrm>
            <a:off x="4755788" y="2431634"/>
            <a:ext cx="2608262" cy="2608262"/>
          </a:xfrm>
          <a:prstGeom prst="diamond">
            <a:avLst/>
          </a:prstGeom>
          <a:ln w="15875">
            <a:noFill/>
          </a:ln>
        </p:spPr>
        <p:txBody>
          <a:bodyPr>
            <a:normAutofit/>
          </a:bodyPr>
          <a:lstStyle>
            <a:lvl1pPr>
              <a:defRPr sz="1200"/>
            </a:lvl1pPr>
          </a:lstStyle>
          <a:p>
            <a:endParaRPr lang="id-ID"/>
          </a:p>
        </p:txBody>
      </p:sp>
      <p:sp>
        <p:nvSpPr>
          <p:cNvPr id="144" name="Picture Placeholder 3"/>
          <p:cNvSpPr>
            <a:spLocks noGrp="1"/>
          </p:cNvSpPr>
          <p:nvPr>
            <p:ph type="pic" sz="quarter" idx="17"/>
          </p:nvPr>
        </p:nvSpPr>
        <p:spPr>
          <a:xfrm>
            <a:off x="6159512" y="1057436"/>
            <a:ext cx="2608262" cy="2608262"/>
          </a:xfrm>
          <a:prstGeom prst="diamond">
            <a:avLst/>
          </a:prstGeom>
          <a:ln w="15875">
            <a:noFill/>
          </a:ln>
        </p:spPr>
        <p:txBody>
          <a:bodyPr>
            <a:normAutofit/>
          </a:bodyPr>
          <a:lstStyle>
            <a:lvl1pPr>
              <a:defRPr sz="1200"/>
            </a:lvl1pPr>
          </a:lstStyle>
          <a:p>
            <a:endParaRPr lang="id-ID"/>
          </a:p>
        </p:txBody>
      </p:sp>
      <p:sp>
        <p:nvSpPr>
          <p:cNvPr id="145" name="Picture Placeholder 3"/>
          <p:cNvSpPr>
            <a:spLocks noGrp="1"/>
          </p:cNvSpPr>
          <p:nvPr>
            <p:ph type="pic" sz="quarter" idx="18"/>
          </p:nvPr>
        </p:nvSpPr>
        <p:spPr>
          <a:xfrm>
            <a:off x="7563236" y="2436464"/>
            <a:ext cx="2608262" cy="2608262"/>
          </a:xfrm>
          <a:prstGeom prst="diamond">
            <a:avLst/>
          </a:prstGeom>
          <a:ln w="15875">
            <a:noFill/>
          </a:ln>
        </p:spPr>
        <p:txBody>
          <a:bodyPr>
            <a:normAutofit/>
          </a:bodyPr>
          <a:lstStyle>
            <a:lvl1pPr>
              <a:defRPr sz="1200"/>
            </a:lvl1pPr>
          </a:lstStyle>
          <a:p>
            <a:endParaRPr lang="id-ID"/>
          </a:p>
        </p:txBody>
      </p:sp>
      <p:sp>
        <p:nvSpPr>
          <p:cNvPr id="146" name="Picture Placeholder 3"/>
          <p:cNvSpPr>
            <a:spLocks noGrp="1"/>
          </p:cNvSpPr>
          <p:nvPr>
            <p:ph type="pic" sz="quarter" idx="19"/>
          </p:nvPr>
        </p:nvSpPr>
        <p:spPr>
          <a:xfrm>
            <a:off x="8966960" y="1062266"/>
            <a:ext cx="2608262" cy="2608262"/>
          </a:xfrm>
          <a:prstGeom prst="diamond">
            <a:avLst/>
          </a:prstGeom>
          <a:ln w="15875">
            <a:noFill/>
          </a:ln>
        </p:spPr>
        <p:txBody>
          <a:bodyPr>
            <a:normAutofit/>
          </a:bodyPr>
          <a:lstStyle>
            <a:lvl1pPr>
              <a:defRPr sz="1200"/>
            </a:lvl1pPr>
          </a:lstStyle>
          <a:p>
            <a:endParaRPr lang="id-ID"/>
          </a:p>
        </p:txBody>
      </p:sp>
    </p:spTree>
    <p:extLst>
      <p:ext uri="{BB962C8B-B14F-4D97-AF65-F5344CB8AC3E}">
        <p14:creationId xmlns:p14="http://schemas.microsoft.com/office/powerpoint/2010/main" val="336629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3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0" name="Picture Placeholder 3"/>
          <p:cNvSpPr>
            <a:spLocks noGrp="1"/>
          </p:cNvSpPr>
          <p:nvPr>
            <p:ph type="pic" sz="quarter" idx="13"/>
          </p:nvPr>
        </p:nvSpPr>
        <p:spPr>
          <a:xfrm>
            <a:off x="1017688" y="1805092"/>
            <a:ext cx="1940759" cy="1940759"/>
          </a:xfrm>
          <a:prstGeom prst="diamond">
            <a:avLst/>
          </a:prstGeom>
          <a:ln w="19050">
            <a:noFill/>
          </a:ln>
        </p:spPr>
        <p:txBody>
          <a:bodyPr>
            <a:normAutofit/>
          </a:bodyPr>
          <a:lstStyle>
            <a:lvl1pPr>
              <a:defRPr sz="1200"/>
            </a:lvl1pPr>
          </a:lstStyle>
          <a:p>
            <a:endParaRPr lang="id-ID"/>
          </a:p>
        </p:txBody>
      </p:sp>
      <p:sp>
        <p:nvSpPr>
          <p:cNvPr id="44" name="Picture Placeholder 3"/>
          <p:cNvSpPr>
            <a:spLocks noGrp="1"/>
          </p:cNvSpPr>
          <p:nvPr>
            <p:ph type="pic" sz="quarter" idx="14"/>
          </p:nvPr>
        </p:nvSpPr>
        <p:spPr>
          <a:xfrm>
            <a:off x="2048149" y="2835663"/>
            <a:ext cx="1940759" cy="1940759"/>
          </a:xfrm>
          <a:prstGeom prst="diamond">
            <a:avLst/>
          </a:prstGeom>
          <a:ln w="19050">
            <a:noFill/>
          </a:ln>
        </p:spPr>
        <p:txBody>
          <a:bodyPr>
            <a:normAutofit/>
          </a:bodyPr>
          <a:lstStyle>
            <a:lvl1pPr>
              <a:defRPr sz="1200"/>
            </a:lvl1pPr>
          </a:lstStyle>
          <a:p>
            <a:endParaRPr lang="id-ID"/>
          </a:p>
        </p:txBody>
      </p:sp>
      <p:sp>
        <p:nvSpPr>
          <p:cNvPr id="45" name="Picture Placeholder 3"/>
          <p:cNvSpPr>
            <a:spLocks noGrp="1"/>
          </p:cNvSpPr>
          <p:nvPr>
            <p:ph type="pic" sz="quarter" idx="15"/>
          </p:nvPr>
        </p:nvSpPr>
        <p:spPr>
          <a:xfrm>
            <a:off x="3080049" y="1805092"/>
            <a:ext cx="1940759" cy="1940759"/>
          </a:xfrm>
          <a:prstGeom prst="diamond">
            <a:avLst/>
          </a:prstGeom>
          <a:ln w="19050">
            <a:noFill/>
          </a:ln>
        </p:spPr>
        <p:txBody>
          <a:bodyPr>
            <a:normAutofit/>
          </a:bodyPr>
          <a:lstStyle>
            <a:lvl1pPr>
              <a:defRPr sz="1200"/>
            </a:lvl1pPr>
          </a:lstStyle>
          <a:p>
            <a:endParaRPr lang="id-ID"/>
          </a:p>
        </p:txBody>
      </p:sp>
      <p:sp>
        <p:nvSpPr>
          <p:cNvPr id="46" name="Picture Placeholder 3"/>
          <p:cNvSpPr>
            <a:spLocks noGrp="1"/>
          </p:cNvSpPr>
          <p:nvPr>
            <p:ph type="pic" sz="quarter" idx="16"/>
          </p:nvPr>
        </p:nvSpPr>
        <p:spPr>
          <a:xfrm>
            <a:off x="3080049" y="3866234"/>
            <a:ext cx="1940759" cy="1940759"/>
          </a:xfrm>
          <a:prstGeom prst="diamond">
            <a:avLst/>
          </a:prstGeom>
          <a:ln w="19050">
            <a:noFill/>
          </a:ln>
        </p:spPr>
        <p:txBody>
          <a:bodyPr>
            <a:normAutofit/>
          </a:bodyPr>
          <a:lstStyle>
            <a:lvl1pPr>
              <a:defRPr sz="1200"/>
            </a:lvl1pPr>
          </a:lstStyle>
          <a:p>
            <a:endParaRPr lang="id-ID"/>
          </a:p>
        </p:txBody>
      </p:sp>
      <p:sp>
        <p:nvSpPr>
          <p:cNvPr id="47" name="Picture Placeholder 3"/>
          <p:cNvSpPr>
            <a:spLocks noGrp="1"/>
          </p:cNvSpPr>
          <p:nvPr>
            <p:ph type="pic" sz="quarter" idx="17"/>
          </p:nvPr>
        </p:nvSpPr>
        <p:spPr>
          <a:xfrm>
            <a:off x="4111949" y="2835663"/>
            <a:ext cx="1940759" cy="1940759"/>
          </a:xfrm>
          <a:prstGeom prst="diamond">
            <a:avLst/>
          </a:prstGeom>
          <a:ln w="19050">
            <a:noFill/>
          </a:ln>
        </p:spPr>
        <p:txBody>
          <a:bodyPr>
            <a:normAutofit/>
          </a:bodyPr>
          <a:lstStyle>
            <a:lvl1pPr>
              <a:defRPr sz="1200"/>
            </a:lvl1pPr>
          </a:lstStyle>
          <a:p>
            <a:endParaRPr lang="id-ID"/>
          </a:p>
        </p:txBody>
      </p:sp>
      <p:sp>
        <p:nvSpPr>
          <p:cNvPr id="48" name="Picture Placeholder 3"/>
          <p:cNvSpPr>
            <a:spLocks noGrp="1"/>
          </p:cNvSpPr>
          <p:nvPr>
            <p:ph type="pic" sz="quarter" idx="18"/>
          </p:nvPr>
        </p:nvSpPr>
        <p:spPr>
          <a:xfrm>
            <a:off x="5149390" y="1805092"/>
            <a:ext cx="1940759" cy="1940759"/>
          </a:xfrm>
          <a:prstGeom prst="diamond">
            <a:avLst/>
          </a:prstGeom>
          <a:ln w="19050">
            <a:noFill/>
          </a:ln>
        </p:spPr>
        <p:txBody>
          <a:bodyPr>
            <a:normAutofit/>
          </a:bodyPr>
          <a:lstStyle>
            <a:lvl1pPr>
              <a:defRPr sz="1200"/>
            </a:lvl1pPr>
          </a:lstStyle>
          <a:p>
            <a:endParaRPr lang="id-ID"/>
          </a:p>
        </p:txBody>
      </p:sp>
      <p:sp>
        <p:nvSpPr>
          <p:cNvPr id="49" name="Picture Placeholder 3"/>
          <p:cNvSpPr>
            <a:spLocks noGrp="1"/>
          </p:cNvSpPr>
          <p:nvPr>
            <p:ph type="pic" sz="quarter" idx="19"/>
          </p:nvPr>
        </p:nvSpPr>
        <p:spPr>
          <a:xfrm>
            <a:off x="6187324" y="2835663"/>
            <a:ext cx="1940759" cy="1940759"/>
          </a:xfrm>
          <a:prstGeom prst="diamond">
            <a:avLst/>
          </a:prstGeom>
          <a:ln w="19050">
            <a:noFill/>
          </a:ln>
        </p:spPr>
        <p:txBody>
          <a:bodyPr>
            <a:normAutofit/>
          </a:bodyPr>
          <a:lstStyle>
            <a:lvl1pPr>
              <a:defRPr sz="1200"/>
            </a:lvl1pPr>
          </a:lstStyle>
          <a:p>
            <a:endParaRPr lang="id-ID"/>
          </a:p>
        </p:txBody>
      </p:sp>
      <p:sp>
        <p:nvSpPr>
          <p:cNvPr id="50" name="Picture Placeholder 3"/>
          <p:cNvSpPr>
            <a:spLocks noGrp="1"/>
          </p:cNvSpPr>
          <p:nvPr>
            <p:ph type="pic" sz="quarter" idx="20"/>
          </p:nvPr>
        </p:nvSpPr>
        <p:spPr>
          <a:xfrm>
            <a:off x="7219224" y="1805092"/>
            <a:ext cx="1940759" cy="1940759"/>
          </a:xfrm>
          <a:prstGeom prst="diamond">
            <a:avLst/>
          </a:prstGeom>
          <a:ln w="19050">
            <a:noFill/>
          </a:ln>
        </p:spPr>
        <p:txBody>
          <a:bodyPr>
            <a:normAutofit/>
          </a:bodyPr>
          <a:lstStyle>
            <a:lvl1pPr>
              <a:defRPr sz="1200"/>
            </a:lvl1pPr>
          </a:lstStyle>
          <a:p>
            <a:endParaRPr lang="id-ID"/>
          </a:p>
        </p:txBody>
      </p:sp>
      <p:sp>
        <p:nvSpPr>
          <p:cNvPr id="51" name="Picture Placeholder 3"/>
          <p:cNvSpPr>
            <a:spLocks noGrp="1"/>
          </p:cNvSpPr>
          <p:nvPr>
            <p:ph type="pic" sz="quarter" idx="21"/>
          </p:nvPr>
        </p:nvSpPr>
        <p:spPr>
          <a:xfrm>
            <a:off x="7219224" y="3866234"/>
            <a:ext cx="1940759" cy="1940759"/>
          </a:xfrm>
          <a:prstGeom prst="diamond">
            <a:avLst/>
          </a:prstGeom>
          <a:ln w="19050">
            <a:noFill/>
          </a:ln>
        </p:spPr>
        <p:txBody>
          <a:bodyPr>
            <a:normAutofit/>
          </a:bodyPr>
          <a:lstStyle>
            <a:lvl1pPr>
              <a:defRPr sz="1200"/>
            </a:lvl1pPr>
          </a:lstStyle>
          <a:p>
            <a:endParaRPr lang="id-ID"/>
          </a:p>
        </p:txBody>
      </p:sp>
      <p:sp>
        <p:nvSpPr>
          <p:cNvPr id="52" name="Picture Placeholder 3"/>
          <p:cNvSpPr>
            <a:spLocks noGrp="1"/>
          </p:cNvSpPr>
          <p:nvPr>
            <p:ph type="pic" sz="quarter" idx="22"/>
          </p:nvPr>
        </p:nvSpPr>
        <p:spPr>
          <a:xfrm>
            <a:off x="8251124" y="2835663"/>
            <a:ext cx="1940759" cy="1940759"/>
          </a:xfrm>
          <a:prstGeom prst="diamond">
            <a:avLst/>
          </a:prstGeom>
          <a:ln w="19050">
            <a:noFill/>
          </a:ln>
        </p:spPr>
        <p:txBody>
          <a:bodyPr>
            <a:normAutofit/>
          </a:bodyPr>
          <a:lstStyle>
            <a:lvl1pPr>
              <a:defRPr sz="1200"/>
            </a:lvl1pPr>
          </a:lstStyle>
          <a:p>
            <a:endParaRPr lang="id-ID"/>
          </a:p>
        </p:txBody>
      </p:sp>
      <p:sp>
        <p:nvSpPr>
          <p:cNvPr id="53" name="Picture Placeholder 3"/>
          <p:cNvSpPr>
            <a:spLocks noGrp="1"/>
          </p:cNvSpPr>
          <p:nvPr>
            <p:ph type="pic" sz="quarter" idx="23"/>
          </p:nvPr>
        </p:nvSpPr>
        <p:spPr>
          <a:xfrm>
            <a:off x="9288565" y="1805092"/>
            <a:ext cx="1940759" cy="1940759"/>
          </a:xfrm>
          <a:prstGeom prst="diamond">
            <a:avLst/>
          </a:prstGeom>
          <a:ln w="19050">
            <a:noFill/>
          </a:ln>
        </p:spPr>
        <p:txBody>
          <a:bodyPr>
            <a:normAutofit/>
          </a:bodyPr>
          <a:lstStyle>
            <a:lvl1pPr>
              <a:defRPr sz="1200"/>
            </a:lvl1pPr>
          </a:lstStyle>
          <a:p>
            <a:endParaRPr lang="id-ID"/>
          </a:p>
        </p:txBody>
      </p:sp>
      <p:sp>
        <p:nvSpPr>
          <p:cNvPr id="54"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55" name="Picture Placeholder 3"/>
          <p:cNvSpPr>
            <a:spLocks noGrp="1"/>
          </p:cNvSpPr>
          <p:nvPr>
            <p:ph type="pic" sz="quarter" idx="24"/>
          </p:nvPr>
        </p:nvSpPr>
        <p:spPr>
          <a:xfrm>
            <a:off x="5149389" y="3866234"/>
            <a:ext cx="1940759" cy="1940759"/>
          </a:xfrm>
          <a:prstGeom prst="diamond">
            <a:avLst/>
          </a:prstGeom>
          <a:ln w="19050">
            <a:noFill/>
          </a:ln>
        </p:spPr>
        <p:txBody>
          <a:bodyPr>
            <a:normAutofit/>
          </a:bodyPr>
          <a:lstStyle>
            <a:lvl1pPr>
              <a:defRPr sz="1200"/>
            </a:lvl1pPr>
          </a:lstStyle>
          <a:p>
            <a:endParaRPr lang="id-ID"/>
          </a:p>
        </p:txBody>
      </p:sp>
    </p:spTree>
    <p:extLst>
      <p:ext uri="{BB962C8B-B14F-4D97-AF65-F5344CB8AC3E}">
        <p14:creationId xmlns:p14="http://schemas.microsoft.com/office/powerpoint/2010/main" val="308912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50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rot="5400000">
            <a:off x="-504746" y="-31317"/>
            <a:ext cx="1519706" cy="1582341"/>
            <a:chOff x="8349573" y="-1673337"/>
            <a:chExt cx="6162676" cy="6416675"/>
          </a:xfrm>
          <a:solidFill>
            <a:schemeClr val="bg2">
              <a:alpha val="15000"/>
            </a:schemeClr>
          </a:solidFill>
        </p:grpSpPr>
        <p:sp>
          <p:nvSpPr>
            <p:cNvPr id="13"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rot="10800000">
            <a:off x="10957866" y="5570341"/>
            <a:ext cx="1519706" cy="1582341"/>
            <a:chOff x="8349573" y="-1673337"/>
            <a:chExt cx="6162676" cy="6416675"/>
          </a:xfrm>
          <a:solidFill>
            <a:schemeClr val="bg2">
              <a:alpha val="15000"/>
            </a:schemeClr>
          </a:solidFill>
        </p:grpSpPr>
        <p:sp>
          <p:nvSpPr>
            <p:cNvPr id="32"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0" name="Picture Placeholder 3"/>
          <p:cNvSpPr>
            <a:spLocks noGrp="1"/>
          </p:cNvSpPr>
          <p:nvPr>
            <p:ph type="pic" sz="quarter" idx="13"/>
          </p:nvPr>
        </p:nvSpPr>
        <p:spPr>
          <a:xfrm>
            <a:off x="1017688" y="1805092"/>
            <a:ext cx="1940759" cy="1940759"/>
          </a:xfrm>
          <a:prstGeom prst="diamond">
            <a:avLst/>
          </a:prstGeom>
          <a:ln w="19050">
            <a:noFill/>
          </a:ln>
        </p:spPr>
        <p:txBody>
          <a:bodyPr>
            <a:normAutofit/>
          </a:bodyPr>
          <a:lstStyle>
            <a:lvl1pPr>
              <a:defRPr sz="1200"/>
            </a:lvl1pPr>
          </a:lstStyle>
          <a:p>
            <a:endParaRPr lang="id-ID"/>
          </a:p>
        </p:txBody>
      </p:sp>
      <p:sp>
        <p:nvSpPr>
          <p:cNvPr id="44" name="Picture Placeholder 3"/>
          <p:cNvSpPr>
            <a:spLocks noGrp="1"/>
          </p:cNvSpPr>
          <p:nvPr>
            <p:ph type="pic" sz="quarter" idx="14"/>
          </p:nvPr>
        </p:nvSpPr>
        <p:spPr>
          <a:xfrm>
            <a:off x="2048149" y="2835663"/>
            <a:ext cx="1940759" cy="1940759"/>
          </a:xfrm>
          <a:prstGeom prst="diamond">
            <a:avLst/>
          </a:prstGeom>
          <a:ln w="19050">
            <a:noFill/>
          </a:ln>
        </p:spPr>
        <p:txBody>
          <a:bodyPr>
            <a:normAutofit/>
          </a:bodyPr>
          <a:lstStyle>
            <a:lvl1pPr>
              <a:defRPr sz="1200"/>
            </a:lvl1pPr>
          </a:lstStyle>
          <a:p>
            <a:endParaRPr lang="id-ID"/>
          </a:p>
        </p:txBody>
      </p:sp>
      <p:sp>
        <p:nvSpPr>
          <p:cNvPr id="45" name="Picture Placeholder 3"/>
          <p:cNvSpPr>
            <a:spLocks noGrp="1"/>
          </p:cNvSpPr>
          <p:nvPr>
            <p:ph type="pic" sz="quarter" idx="15"/>
          </p:nvPr>
        </p:nvSpPr>
        <p:spPr>
          <a:xfrm>
            <a:off x="3080049" y="1805092"/>
            <a:ext cx="1940759" cy="1940759"/>
          </a:xfrm>
          <a:prstGeom prst="diamond">
            <a:avLst/>
          </a:prstGeom>
          <a:ln w="19050">
            <a:noFill/>
          </a:ln>
        </p:spPr>
        <p:txBody>
          <a:bodyPr>
            <a:normAutofit/>
          </a:bodyPr>
          <a:lstStyle>
            <a:lvl1pPr>
              <a:defRPr sz="1200"/>
            </a:lvl1pPr>
          </a:lstStyle>
          <a:p>
            <a:endParaRPr lang="id-ID"/>
          </a:p>
        </p:txBody>
      </p:sp>
      <p:sp>
        <p:nvSpPr>
          <p:cNvPr id="46" name="Picture Placeholder 3"/>
          <p:cNvSpPr>
            <a:spLocks noGrp="1"/>
          </p:cNvSpPr>
          <p:nvPr>
            <p:ph type="pic" sz="quarter" idx="16"/>
          </p:nvPr>
        </p:nvSpPr>
        <p:spPr>
          <a:xfrm>
            <a:off x="3080049" y="3866234"/>
            <a:ext cx="1940759" cy="1940759"/>
          </a:xfrm>
          <a:prstGeom prst="diamond">
            <a:avLst/>
          </a:prstGeom>
          <a:ln w="19050">
            <a:noFill/>
          </a:ln>
        </p:spPr>
        <p:txBody>
          <a:bodyPr>
            <a:normAutofit/>
          </a:bodyPr>
          <a:lstStyle>
            <a:lvl1pPr>
              <a:defRPr sz="1200"/>
            </a:lvl1pPr>
          </a:lstStyle>
          <a:p>
            <a:endParaRPr lang="id-ID"/>
          </a:p>
        </p:txBody>
      </p:sp>
      <p:sp>
        <p:nvSpPr>
          <p:cNvPr id="47" name="Picture Placeholder 3"/>
          <p:cNvSpPr>
            <a:spLocks noGrp="1"/>
          </p:cNvSpPr>
          <p:nvPr>
            <p:ph type="pic" sz="quarter" idx="17"/>
          </p:nvPr>
        </p:nvSpPr>
        <p:spPr>
          <a:xfrm>
            <a:off x="4111949" y="2835663"/>
            <a:ext cx="1940759" cy="1940759"/>
          </a:xfrm>
          <a:prstGeom prst="diamond">
            <a:avLst/>
          </a:prstGeom>
          <a:ln w="19050">
            <a:noFill/>
          </a:ln>
        </p:spPr>
        <p:txBody>
          <a:bodyPr>
            <a:normAutofit/>
          </a:bodyPr>
          <a:lstStyle>
            <a:lvl1pPr>
              <a:defRPr sz="1200"/>
            </a:lvl1pPr>
          </a:lstStyle>
          <a:p>
            <a:endParaRPr lang="id-ID"/>
          </a:p>
        </p:txBody>
      </p:sp>
      <p:sp>
        <p:nvSpPr>
          <p:cNvPr id="48" name="Picture Placeholder 3"/>
          <p:cNvSpPr>
            <a:spLocks noGrp="1"/>
          </p:cNvSpPr>
          <p:nvPr>
            <p:ph type="pic" sz="quarter" idx="18"/>
          </p:nvPr>
        </p:nvSpPr>
        <p:spPr>
          <a:xfrm>
            <a:off x="5149390" y="1805092"/>
            <a:ext cx="1940759" cy="1940759"/>
          </a:xfrm>
          <a:prstGeom prst="diamond">
            <a:avLst/>
          </a:prstGeom>
          <a:ln w="19050">
            <a:noFill/>
          </a:ln>
        </p:spPr>
        <p:txBody>
          <a:bodyPr>
            <a:normAutofit/>
          </a:bodyPr>
          <a:lstStyle>
            <a:lvl1pPr>
              <a:defRPr sz="1200"/>
            </a:lvl1pPr>
          </a:lstStyle>
          <a:p>
            <a:endParaRPr lang="id-ID"/>
          </a:p>
        </p:txBody>
      </p:sp>
      <p:sp>
        <p:nvSpPr>
          <p:cNvPr id="49" name="Picture Placeholder 3"/>
          <p:cNvSpPr>
            <a:spLocks noGrp="1"/>
          </p:cNvSpPr>
          <p:nvPr>
            <p:ph type="pic" sz="quarter" idx="19"/>
          </p:nvPr>
        </p:nvSpPr>
        <p:spPr>
          <a:xfrm>
            <a:off x="6187324" y="2835663"/>
            <a:ext cx="1940759" cy="1940759"/>
          </a:xfrm>
          <a:prstGeom prst="diamond">
            <a:avLst/>
          </a:prstGeom>
          <a:ln w="19050">
            <a:noFill/>
          </a:ln>
        </p:spPr>
        <p:txBody>
          <a:bodyPr>
            <a:normAutofit/>
          </a:bodyPr>
          <a:lstStyle>
            <a:lvl1pPr>
              <a:defRPr sz="1200"/>
            </a:lvl1pPr>
          </a:lstStyle>
          <a:p>
            <a:endParaRPr lang="id-ID"/>
          </a:p>
        </p:txBody>
      </p:sp>
      <p:sp>
        <p:nvSpPr>
          <p:cNvPr id="50" name="Picture Placeholder 3"/>
          <p:cNvSpPr>
            <a:spLocks noGrp="1"/>
          </p:cNvSpPr>
          <p:nvPr>
            <p:ph type="pic" sz="quarter" idx="20"/>
          </p:nvPr>
        </p:nvSpPr>
        <p:spPr>
          <a:xfrm>
            <a:off x="7219224" y="1805092"/>
            <a:ext cx="1940759" cy="1940759"/>
          </a:xfrm>
          <a:prstGeom prst="diamond">
            <a:avLst/>
          </a:prstGeom>
          <a:ln w="19050">
            <a:noFill/>
          </a:ln>
        </p:spPr>
        <p:txBody>
          <a:bodyPr>
            <a:normAutofit/>
          </a:bodyPr>
          <a:lstStyle>
            <a:lvl1pPr>
              <a:defRPr sz="1200"/>
            </a:lvl1pPr>
          </a:lstStyle>
          <a:p>
            <a:endParaRPr lang="id-ID"/>
          </a:p>
        </p:txBody>
      </p:sp>
      <p:sp>
        <p:nvSpPr>
          <p:cNvPr id="51" name="Picture Placeholder 3"/>
          <p:cNvSpPr>
            <a:spLocks noGrp="1"/>
          </p:cNvSpPr>
          <p:nvPr>
            <p:ph type="pic" sz="quarter" idx="21"/>
          </p:nvPr>
        </p:nvSpPr>
        <p:spPr>
          <a:xfrm>
            <a:off x="7219224" y="3866234"/>
            <a:ext cx="1940759" cy="1940759"/>
          </a:xfrm>
          <a:prstGeom prst="diamond">
            <a:avLst/>
          </a:prstGeom>
          <a:ln w="19050">
            <a:noFill/>
          </a:ln>
        </p:spPr>
        <p:txBody>
          <a:bodyPr>
            <a:normAutofit/>
          </a:bodyPr>
          <a:lstStyle>
            <a:lvl1pPr>
              <a:defRPr sz="1200"/>
            </a:lvl1pPr>
          </a:lstStyle>
          <a:p>
            <a:endParaRPr lang="id-ID"/>
          </a:p>
        </p:txBody>
      </p:sp>
      <p:sp>
        <p:nvSpPr>
          <p:cNvPr id="52" name="Picture Placeholder 3"/>
          <p:cNvSpPr>
            <a:spLocks noGrp="1"/>
          </p:cNvSpPr>
          <p:nvPr>
            <p:ph type="pic" sz="quarter" idx="22"/>
          </p:nvPr>
        </p:nvSpPr>
        <p:spPr>
          <a:xfrm>
            <a:off x="8251124" y="2835663"/>
            <a:ext cx="1940759" cy="1940759"/>
          </a:xfrm>
          <a:prstGeom prst="diamond">
            <a:avLst/>
          </a:prstGeom>
          <a:ln w="19050">
            <a:noFill/>
          </a:ln>
        </p:spPr>
        <p:txBody>
          <a:bodyPr>
            <a:normAutofit/>
          </a:bodyPr>
          <a:lstStyle>
            <a:lvl1pPr>
              <a:defRPr sz="1200"/>
            </a:lvl1pPr>
          </a:lstStyle>
          <a:p>
            <a:endParaRPr lang="id-ID"/>
          </a:p>
        </p:txBody>
      </p:sp>
      <p:sp>
        <p:nvSpPr>
          <p:cNvPr id="53" name="Picture Placeholder 3"/>
          <p:cNvSpPr>
            <a:spLocks noGrp="1"/>
          </p:cNvSpPr>
          <p:nvPr>
            <p:ph type="pic" sz="quarter" idx="23"/>
          </p:nvPr>
        </p:nvSpPr>
        <p:spPr>
          <a:xfrm>
            <a:off x="9288565" y="1805092"/>
            <a:ext cx="1940759" cy="1940759"/>
          </a:xfrm>
          <a:prstGeom prst="diamond">
            <a:avLst/>
          </a:prstGeom>
          <a:ln w="19050">
            <a:noFill/>
          </a:ln>
        </p:spPr>
        <p:txBody>
          <a:bodyPr>
            <a:normAutofit/>
          </a:bodyPr>
          <a:lstStyle>
            <a:lvl1pPr>
              <a:defRPr sz="1200"/>
            </a:lvl1pPr>
          </a:lstStyle>
          <a:p>
            <a:endParaRPr lang="id-ID"/>
          </a:p>
        </p:txBody>
      </p:sp>
      <p:sp>
        <p:nvSpPr>
          <p:cNvPr id="54" name="Slide Number Placeholder 4"/>
          <p:cNvSpPr>
            <a:spLocks noGrp="1"/>
          </p:cNvSpPr>
          <p:nvPr>
            <p:ph type="sldNum" sz="quarter" idx="12"/>
          </p:nvPr>
        </p:nvSpPr>
        <p:spPr>
          <a:xfrm>
            <a:off x="11393719" y="545146"/>
            <a:ext cx="648000" cy="365125"/>
          </a:xfrm>
          <a:prstGeom prst="rect">
            <a:avLst/>
          </a:prstGeom>
        </p:spPr>
        <p:txBody>
          <a:bodyPr/>
          <a:lstStyle>
            <a:lvl1pPr algn="r">
              <a:defRPr sz="1800" b="1">
                <a:solidFill>
                  <a:schemeClr val="bg1"/>
                </a:solidFill>
              </a:defRPr>
            </a:lvl1pPr>
          </a:lstStyle>
          <a:p>
            <a:fld id="{06BF0A5B-CA18-47D2-801E-5D97420A52F4}" type="slidenum">
              <a:rPr lang="id-ID" smtClean="0"/>
              <a:pPr/>
              <a:t>‹#›</a:t>
            </a:fld>
            <a:endParaRPr lang="id-ID"/>
          </a:p>
        </p:txBody>
      </p:sp>
      <p:sp>
        <p:nvSpPr>
          <p:cNvPr id="55" name="Picture Placeholder 3"/>
          <p:cNvSpPr>
            <a:spLocks noGrp="1"/>
          </p:cNvSpPr>
          <p:nvPr>
            <p:ph type="pic" sz="quarter" idx="24"/>
          </p:nvPr>
        </p:nvSpPr>
        <p:spPr>
          <a:xfrm>
            <a:off x="5149389" y="3866234"/>
            <a:ext cx="1940759" cy="1940759"/>
          </a:xfrm>
          <a:prstGeom prst="diamond">
            <a:avLst/>
          </a:prstGeom>
          <a:ln w="19050">
            <a:noFill/>
          </a:ln>
        </p:spPr>
        <p:txBody>
          <a:bodyPr>
            <a:normAutofit/>
          </a:bodyPr>
          <a:lstStyle>
            <a:lvl1pPr>
              <a:defRPr sz="1200"/>
            </a:lvl1pPr>
          </a:lstStyle>
          <a:p>
            <a:endParaRPr lang="id-ID"/>
          </a:p>
        </p:txBody>
      </p:sp>
    </p:spTree>
    <p:extLst>
      <p:ext uri="{BB962C8B-B14F-4D97-AF65-F5344CB8AC3E}">
        <p14:creationId xmlns:p14="http://schemas.microsoft.com/office/powerpoint/2010/main" val="424163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grpSp>
        <p:nvGrpSpPr>
          <p:cNvPr id="2" name="Group 1"/>
          <p:cNvGrpSpPr/>
          <p:nvPr userDrawn="1"/>
        </p:nvGrpSpPr>
        <p:grpSpPr>
          <a:xfrm>
            <a:off x="7790152" y="0"/>
            <a:ext cx="5088585" cy="6858000"/>
            <a:chOff x="7790152" y="0"/>
            <a:chExt cx="5088585" cy="6858000"/>
          </a:xfrm>
        </p:grpSpPr>
        <p:sp>
          <p:nvSpPr>
            <p:cNvPr id="8"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7538371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0_Custom Layout">
    <p:spTree>
      <p:nvGrpSpPr>
        <p:cNvPr id="1" name=""/>
        <p:cNvGrpSpPr/>
        <p:nvPr/>
      </p:nvGrpSpPr>
      <p:grpSpPr>
        <a:xfrm>
          <a:off x="0" y="0"/>
          <a:ext cx="0" cy="0"/>
          <a:chOff x="0" y="0"/>
          <a:chExt cx="0" cy="0"/>
        </a:xfrm>
      </p:grpSpPr>
      <p:grpSp>
        <p:nvGrpSpPr>
          <p:cNvPr id="131" name="Group 130"/>
          <p:cNvGrpSpPr/>
          <p:nvPr userDrawn="1"/>
        </p:nvGrpSpPr>
        <p:grpSpPr>
          <a:xfrm>
            <a:off x="6784128" y="-17633"/>
            <a:ext cx="6218569" cy="6858000"/>
            <a:chOff x="5973431" y="0"/>
            <a:chExt cx="6218569" cy="6858000"/>
          </a:xfrm>
        </p:grpSpPr>
        <p:sp>
          <p:nvSpPr>
            <p:cNvPr id="132"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1"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8"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9"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0"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1"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2"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3"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4"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5"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6"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7"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9"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4"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5"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3"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4"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1387475" y="1998663"/>
            <a:ext cx="4187825" cy="2668587"/>
          </a:xfrm>
        </p:spPr>
        <p:txBody>
          <a:bodyPr/>
          <a:lstStyle/>
          <a:p>
            <a:endParaRPr lang="id-ID"/>
          </a:p>
        </p:txBody>
      </p:sp>
    </p:spTree>
    <p:extLst>
      <p:ext uri="{BB962C8B-B14F-4D97-AF65-F5344CB8AC3E}">
        <p14:creationId xmlns:p14="http://schemas.microsoft.com/office/powerpoint/2010/main" val="401303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right)">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43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9_Custom Layout">
    <p:spTree>
      <p:nvGrpSpPr>
        <p:cNvPr id="1" name=""/>
        <p:cNvGrpSpPr/>
        <p:nvPr/>
      </p:nvGrpSpPr>
      <p:grpSpPr>
        <a:xfrm>
          <a:off x="0" y="0"/>
          <a:ext cx="0" cy="0"/>
          <a:chOff x="0" y="0"/>
          <a:chExt cx="0" cy="0"/>
        </a:xfrm>
      </p:grpSpPr>
      <p:grpSp>
        <p:nvGrpSpPr>
          <p:cNvPr id="131" name="Group 130"/>
          <p:cNvGrpSpPr/>
          <p:nvPr userDrawn="1"/>
        </p:nvGrpSpPr>
        <p:grpSpPr>
          <a:xfrm>
            <a:off x="6784128" y="-17633"/>
            <a:ext cx="6218569" cy="6858000"/>
            <a:chOff x="5973431" y="0"/>
            <a:chExt cx="6218569" cy="6858000"/>
          </a:xfrm>
        </p:grpSpPr>
        <p:sp>
          <p:nvSpPr>
            <p:cNvPr id="132"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1"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8"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9"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0"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1"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2"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3"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4"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5"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6"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7"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9"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4"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5"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3"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4"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1387475" y="1998663"/>
            <a:ext cx="4187825" cy="2668587"/>
          </a:xfrm>
        </p:spPr>
        <p:txBody>
          <a:bodyPr/>
          <a:lstStyle/>
          <a:p>
            <a:endParaRPr lang="id-ID"/>
          </a:p>
        </p:txBody>
      </p:sp>
    </p:spTree>
    <p:extLst>
      <p:ext uri="{BB962C8B-B14F-4D97-AF65-F5344CB8AC3E}">
        <p14:creationId xmlns:p14="http://schemas.microsoft.com/office/powerpoint/2010/main" val="13473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right)">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80_Custom Layout">
    <p:spTree>
      <p:nvGrpSpPr>
        <p:cNvPr id="1" name=""/>
        <p:cNvGrpSpPr/>
        <p:nvPr/>
      </p:nvGrpSpPr>
      <p:grpSpPr>
        <a:xfrm>
          <a:off x="0" y="0"/>
          <a:ext cx="0" cy="0"/>
          <a:chOff x="0" y="0"/>
          <a:chExt cx="0" cy="0"/>
        </a:xfrm>
      </p:grpSpPr>
      <p:grpSp>
        <p:nvGrpSpPr>
          <p:cNvPr id="131" name="Group 130"/>
          <p:cNvGrpSpPr/>
          <p:nvPr userDrawn="1"/>
        </p:nvGrpSpPr>
        <p:grpSpPr>
          <a:xfrm>
            <a:off x="6784128" y="-17633"/>
            <a:ext cx="6218569" cy="6858000"/>
            <a:chOff x="5973431" y="0"/>
            <a:chExt cx="6218569" cy="6858000"/>
          </a:xfrm>
        </p:grpSpPr>
        <p:sp>
          <p:nvSpPr>
            <p:cNvPr id="132" name="Freeform 28"/>
            <p:cNvSpPr>
              <a:spLocks/>
            </p:cNvSpPr>
            <p:nvPr/>
          </p:nvSpPr>
          <p:spPr bwMode="auto">
            <a:xfrm>
              <a:off x="5973431"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29"/>
            <p:cNvSpPr>
              <a:spLocks/>
            </p:cNvSpPr>
            <p:nvPr/>
          </p:nvSpPr>
          <p:spPr bwMode="auto">
            <a:xfrm>
              <a:off x="6539643"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30"/>
            <p:cNvSpPr>
              <a:spLocks/>
            </p:cNvSpPr>
            <p:nvPr/>
          </p:nvSpPr>
          <p:spPr bwMode="auto">
            <a:xfrm>
              <a:off x="7103414"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31"/>
            <p:cNvSpPr>
              <a:spLocks/>
            </p:cNvSpPr>
            <p:nvPr/>
          </p:nvSpPr>
          <p:spPr bwMode="auto">
            <a:xfrm>
              <a:off x="7669626"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32"/>
            <p:cNvSpPr>
              <a:spLocks/>
            </p:cNvSpPr>
            <p:nvPr/>
          </p:nvSpPr>
          <p:spPr bwMode="auto">
            <a:xfrm>
              <a:off x="8799609"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33"/>
            <p:cNvSpPr>
              <a:spLocks/>
            </p:cNvSpPr>
            <p:nvPr/>
          </p:nvSpPr>
          <p:spPr bwMode="auto">
            <a:xfrm>
              <a:off x="9365820" y="0"/>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34"/>
            <p:cNvSpPr>
              <a:spLocks/>
            </p:cNvSpPr>
            <p:nvPr/>
          </p:nvSpPr>
          <p:spPr bwMode="auto">
            <a:xfrm>
              <a:off x="10495804" y="0"/>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35"/>
            <p:cNvSpPr>
              <a:spLocks/>
            </p:cNvSpPr>
            <p:nvPr/>
          </p:nvSpPr>
          <p:spPr bwMode="auto">
            <a:xfrm>
              <a:off x="11062017" y="0"/>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38"/>
            <p:cNvSpPr>
              <a:spLocks/>
            </p:cNvSpPr>
            <p:nvPr/>
          </p:nvSpPr>
          <p:spPr bwMode="auto">
            <a:xfrm>
              <a:off x="5973431"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39"/>
            <p:cNvSpPr>
              <a:spLocks/>
            </p:cNvSpPr>
            <p:nvPr/>
          </p:nvSpPr>
          <p:spPr bwMode="auto">
            <a:xfrm>
              <a:off x="7103415" y="981109"/>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40"/>
            <p:cNvSpPr>
              <a:spLocks/>
            </p:cNvSpPr>
            <p:nvPr/>
          </p:nvSpPr>
          <p:spPr bwMode="auto">
            <a:xfrm>
              <a:off x="7669626"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41"/>
            <p:cNvSpPr>
              <a:spLocks/>
            </p:cNvSpPr>
            <p:nvPr/>
          </p:nvSpPr>
          <p:spPr bwMode="auto">
            <a:xfrm>
              <a:off x="8235839" y="98110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42"/>
            <p:cNvSpPr>
              <a:spLocks/>
            </p:cNvSpPr>
            <p:nvPr/>
          </p:nvSpPr>
          <p:spPr bwMode="auto">
            <a:xfrm>
              <a:off x="8799608"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Freeform 43"/>
            <p:cNvSpPr>
              <a:spLocks/>
            </p:cNvSpPr>
            <p:nvPr/>
          </p:nvSpPr>
          <p:spPr bwMode="auto">
            <a:xfrm>
              <a:off x="9365821" y="98110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Freeform 44"/>
            <p:cNvSpPr>
              <a:spLocks/>
            </p:cNvSpPr>
            <p:nvPr/>
          </p:nvSpPr>
          <p:spPr bwMode="auto">
            <a:xfrm>
              <a:off x="9932032"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Freeform 45"/>
            <p:cNvSpPr>
              <a:spLocks/>
            </p:cNvSpPr>
            <p:nvPr/>
          </p:nvSpPr>
          <p:spPr bwMode="auto">
            <a:xfrm>
              <a:off x="11062017" y="978669"/>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Freeform 47"/>
            <p:cNvSpPr>
              <a:spLocks/>
            </p:cNvSpPr>
            <p:nvPr/>
          </p:nvSpPr>
          <p:spPr bwMode="auto">
            <a:xfrm>
              <a:off x="5973431"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Freeform 48"/>
            <p:cNvSpPr>
              <a:spLocks/>
            </p:cNvSpPr>
            <p:nvPr/>
          </p:nvSpPr>
          <p:spPr bwMode="auto">
            <a:xfrm>
              <a:off x="6539643"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Freeform 49"/>
            <p:cNvSpPr>
              <a:spLocks/>
            </p:cNvSpPr>
            <p:nvPr/>
          </p:nvSpPr>
          <p:spPr bwMode="auto">
            <a:xfrm>
              <a:off x="7103414" y="1957336"/>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1" name="Freeform 50"/>
            <p:cNvSpPr>
              <a:spLocks/>
            </p:cNvSpPr>
            <p:nvPr/>
          </p:nvSpPr>
          <p:spPr bwMode="auto">
            <a:xfrm>
              <a:off x="7669626" y="1957336"/>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Freeform 51"/>
            <p:cNvSpPr>
              <a:spLocks/>
            </p:cNvSpPr>
            <p:nvPr/>
          </p:nvSpPr>
          <p:spPr bwMode="auto">
            <a:xfrm>
              <a:off x="8235839" y="1957336"/>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Freeform 52"/>
            <p:cNvSpPr>
              <a:spLocks/>
            </p:cNvSpPr>
            <p:nvPr/>
          </p:nvSpPr>
          <p:spPr bwMode="auto">
            <a:xfrm>
              <a:off x="9365820" y="1957336"/>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Freeform 53"/>
            <p:cNvSpPr>
              <a:spLocks/>
            </p:cNvSpPr>
            <p:nvPr/>
          </p:nvSpPr>
          <p:spPr bwMode="auto">
            <a:xfrm>
              <a:off x="9932032" y="1957336"/>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Freeform 54"/>
            <p:cNvSpPr>
              <a:spLocks/>
            </p:cNvSpPr>
            <p:nvPr/>
          </p:nvSpPr>
          <p:spPr bwMode="auto">
            <a:xfrm>
              <a:off x="10495805" y="1957336"/>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Freeform 55"/>
            <p:cNvSpPr>
              <a:spLocks/>
            </p:cNvSpPr>
            <p:nvPr/>
          </p:nvSpPr>
          <p:spPr bwMode="auto">
            <a:xfrm>
              <a:off x="11062016" y="1957336"/>
              <a:ext cx="1129983" cy="978669"/>
            </a:xfrm>
            <a:custGeom>
              <a:avLst/>
              <a:gdLst>
                <a:gd name="T0" fmla="*/ 463 w 463"/>
                <a:gd name="T1" fmla="*/ 0 h 401"/>
                <a:gd name="T2" fmla="*/ 230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0"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Freeform 58"/>
            <p:cNvSpPr>
              <a:spLocks/>
            </p:cNvSpPr>
            <p:nvPr/>
          </p:nvSpPr>
          <p:spPr bwMode="auto">
            <a:xfrm>
              <a:off x="5973431" y="2936005"/>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8" name="Freeform 59"/>
            <p:cNvSpPr>
              <a:spLocks/>
            </p:cNvSpPr>
            <p:nvPr/>
          </p:nvSpPr>
          <p:spPr bwMode="auto">
            <a:xfrm>
              <a:off x="653964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9" name="Freeform 60"/>
            <p:cNvSpPr>
              <a:spLocks/>
            </p:cNvSpPr>
            <p:nvPr/>
          </p:nvSpPr>
          <p:spPr bwMode="auto">
            <a:xfrm>
              <a:off x="7103415" y="2936005"/>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0" name="Freeform 61"/>
            <p:cNvSpPr>
              <a:spLocks/>
            </p:cNvSpPr>
            <p:nvPr/>
          </p:nvSpPr>
          <p:spPr bwMode="auto">
            <a:xfrm>
              <a:off x="8235839" y="2936005"/>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1" name="Freeform 62"/>
            <p:cNvSpPr>
              <a:spLocks/>
            </p:cNvSpPr>
            <p:nvPr/>
          </p:nvSpPr>
          <p:spPr bwMode="auto">
            <a:xfrm>
              <a:off x="8799609" y="2936005"/>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2" name="Freeform 63"/>
            <p:cNvSpPr>
              <a:spLocks/>
            </p:cNvSpPr>
            <p:nvPr/>
          </p:nvSpPr>
          <p:spPr bwMode="auto">
            <a:xfrm>
              <a:off x="9932033" y="2936005"/>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3" name="Freeform 64"/>
            <p:cNvSpPr>
              <a:spLocks/>
            </p:cNvSpPr>
            <p:nvPr/>
          </p:nvSpPr>
          <p:spPr bwMode="auto">
            <a:xfrm>
              <a:off x="10495805" y="2936005"/>
              <a:ext cx="1127543" cy="981109"/>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4" name="Freeform 66"/>
            <p:cNvSpPr>
              <a:spLocks/>
            </p:cNvSpPr>
            <p:nvPr/>
          </p:nvSpPr>
          <p:spPr bwMode="auto">
            <a:xfrm>
              <a:off x="6539643" y="3917114"/>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5" name="Freeform 67"/>
            <p:cNvSpPr>
              <a:spLocks/>
            </p:cNvSpPr>
            <p:nvPr/>
          </p:nvSpPr>
          <p:spPr bwMode="auto">
            <a:xfrm>
              <a:off x="7103415" y="3917114"/>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6" name="Freeform 68"/>
            <p:cNvSpPr>
              <a:spLocks/>
            </p:cNvSpPr>
            <p:nvPr/>
          </p:nvSpPr>
          <p:spPr bwMode="auto">
            <a:xfrm>
              <a:off x="7669627" y="3917114"/>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7" name="Freeform 69"/>
            <p:cNvSpPr>
              <a:spLocks/>
            </p:cNvSpPr>
            <p:nvPr/>
          </p:nvSpPr>
          <p:spPr bwMode="auto">
            <a:xfrm>
              <a:off x="8235839" y="3917114"/>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Freeform 70"/>
            <p:cNvSpPr>
              <a:spLocks/>
            </p:cNvSpPr>
            <p:nvPr/>
          </p:nvSpPr>
          <p:spPr bwMode="auto">
            <a:xfrm>
              <a:off x="8799609" y="3917114"/>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9" name="Freeform 71"/>
            <p:cNvSpPr>
              <a:spLocks/>
            </p:cNvSpPr>
            <p:nvPr/>
          </p:nvSpPr>
          <p:spPr bwMode="auto">
            <a:xfrm>
              <a:off x="9365821" y="3917114"/>
              <a:ext cx="1129983" cy="98355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Freeform 72"/>
            <p:cNvSpPr>
              <a:spLocks/>
            </p:cNvSpPr>
            <p:nvPr/>
          </p:nvSpPr>
          <p:spPr bwMode="auto">
            <a:xfrm>
              <a:off x="10495805" y="3917114"/>
              <a:ext cx="1127543" cy="98355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Freeform 73"/>
            <p:cNvSpPr>
              <a:spLocks/>
            </p:cNvSpPr>
            <p:nvPr/>
          </p:nvSpPr>
          <p:spPr bwMode="auto">
            <a:xfrm>
              <a:off x="11062017" y="3917114"/>
              <a:ext cx="1129983" cy="98355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Freeform 76"/>
            <p:cNvSpPr>
              <a:spLocks/>
            </p:cNvSpPr>
            <p:nvPr userDrawn="1"/>
          </p:nvSpPr>
          <p:spPr bwMode="auto">
            <a:xfrm>
              <a:off x="597343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Freeform 77"/>
            <p:cNvSpPr>
              <a:spLocks/>
            </p:cNvSpPr>
            <p:nvPr/>
          </p:nvSpPr>
          <p:spPr bwMode="auto">
            <a:xfrm>
              <a:off x="653964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4" name="Freeform 78"/>
            <p:cNvSpPr>
              <a:spLocks/>
            </p:cNvSpPr>
            <p:nvPr/>
          </p:nvSpPr>
          <p:spPr bwMode="auto">
            <a:xfrm>
              <a:off x="7669627"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5" name="Freeform 79"/>
            <p:cNvSpPr>
              <a:spLocks/>
            </p:cNvSpPr>
            <p:nvPr/>
          </p:nvSpPr>
          <p:spPr bwMode="auto">
            <a:xfrm>
              <a:off x="8235839"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Freeform 80"/>
            <p:cNvSpPr>
              <a:spLocks/>
            </p:cNvSpPr>
            <p:nvPr/>
          </p:nvSpPr>
          <p:spPr bwMode="auto">
            <a:xfrm>
              <a:off x="9365821"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Freeform 81"/>
            <p:cNvSpPr>
              <a:spLocks/>
            </p:cNvSpPr>
            <p:nvPr/>
          </p:nvSpPr>
          <p:spPr bwMode="auto">
            <a:xfrm>
              <a:off x="9932033" y="4900662"/>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Freeform 82"/>
            <p:cNvSpPr>
              <a:spLocks/>
            </p:cNvSpPr>
            <p:nvPr/>
          </p:nvSpPr>
          <p:spPr bwMode="auto">
            <a:xfrm>
              <a:off x="10495805" y="4900662"/>
              <a:ext cx="1127543" cy="97866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Freeform 83"/>
            <p:cNvSpPr>
              <a:spLocks/>
            </p:cNvSpPr>
            <p:nvPr/>
          </p:nvSpPr>
          <p:spPr bwMode="auto">
            <a:xfrm>
              <a:off x="11062017" y="4900662"/>
              <a:ext cx="1129983" cy="97866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0" name="Freeform 86"/>
            <p:cNvSpPr>
              <a:spLocks/>
            </p:cNvSpPr>
            <p:nvPr/>
          </p:nvSpPr>
          <p:spPr bwMode="auto">
            <a:xfrm>
              <a:off x="6539643"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1" name="Freeform 87"/>
            <p:cNvSpPr>
              <a:spLocks/>
            </p:cNvSpPr>
            <p:nvPr/>
          </p:nvSpPr>
          <p:spPr bwMode="auto">
            <a:xfrm>
              <a:off x="7103415"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2" name="Freeform 88"/>
            <p:cNvSpPr>
              <a:spLocks/>
            </p:cNvSpPr>
            <p:nvPr/>
          </p:nvSpPr>
          <p:spPr bwMode="auto">
            <a:xfrm>
              <a:off x="7669627"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3" name="Freeform 89"/>
            <p:cNvSpPr>
              <a:spLocks/>
            </p:cNvSpPr>
            <p:nvPr/>
          </p:nvSpPr>
          <p:spPr bwMode="auto">
            <a:xfrm>
              <a:off x="8235839" y="5879331"/>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4" name="Freeform 90"/>
            <p:cNvSpPr>
              <a:spLocks/>
            </p:cNvSpPr>
            <p:nvPr/>
          </p:nvSpPr>
          <p:spPr bwMode="auto">
            <a:xfrm>
              <a:off x="8799609"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91"/>
            <p:cNvSpPr>
              <a:spLocks/>
            </p:cNvSpPr>
            <p:nvPr/>
          </p:nvSpPr>
          <p:spPr bwMode="auto">
            <a:xfrm>
              <a:off x="9365821"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92"/>
            <p:cNvSpPr>
              <a:spLocks/>
            </p:cNvSpPr>
            <p:nvPr/>
          </p:nvSpPr>
          <p:spPr bwMode="auto">
            <a:xfrm>
              <a:off x="10495805" y="5879331"/>
              <a:ext cx="1127543" cy="97866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16718"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72287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right)">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8_Custom Layout">
    <p:spTree>
      <p:nvGrpSpPr>
        <p:cNvPr id="1" name=""/>
        <p:cNvGrpSpPr/>
        <p:nvPr/>
      </p:nvGrpSpPr>
      <p:grpSpPr>
        <a:xfrm>
          <a:off x="0" y="0"/>
          <a:ext cx="0" cy="0"/>
          <a:chOff x="0" y="0"/>
          <a:chExt cx="0" cy="0"/>
        </a:xfrm>
      </p:grpSpPr>
      <p:grpSp>
        <p:nvGrpSpPr>
          <p:cNvPr id="2" name="Group 1"/>
          <p:cNvGrpSpPr/>
          <p:nvPr userDrawn="1"/>
        </p:nvGrpSpPr>
        <p:grpSpPr>
          <a:xfrm>
            <a:off x="7790152" y="0"/>
            <a:ext cx="5088585" cy="6858000"/>
            <a:chOff x="7790152" y="0"/>
            <a:chExt cx="5088585" cy="6858000"/>
          </a:xfrm>
        </p:grpSpPr>
        <p:sp>
          <p:nvSpPr>
            <p:cNvPr id="8"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8780444" y="1900149"/>
            <a:ext cx="1908000" cy="3276000"/>
          </a:xfrm>
        </p:spPr>
        <p:txBody>
          <a:bodyPr/>
          <a:lstStyle/>
          <a:p>
            <a:endParaRPr lang="id-ID"/>
          </a:p>
        </p:txBody>
      </p:sp>
    </p:spTree>
    <p:extLst>
      <p:ext uri="{BB962C8B-B14F-4D97-AF65-F5344CB8AC3E}">
        <p14:creationId xmlns:p14="http://schemas.microsoft.com/office/powerpoint/2010/main" val="24201809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60_Custom Layout">
    <p:spTree>
      <p:nvGrpSpPr>
        <p:cNvPr id="1" name=""/>
        <p:cNvGrpSpPr/>
        <p:nvPr/>
      </p:nvGrpSpPr>
      <p:grpSpPr>
        <a:xfrm>
          <a:off x="0" y="0"/>
          <a:ext cx="0" cy="0"/>
          <a:chOff x="0" y="0"/>
          <a:chExt cx="0" cy="0"/>
        </a:xfrm>
      </p:grpSpPr>
      <p:grpSp>
        <p:nvGrpSpPr>
          <p:cNvPr id="2" name="Group 1"/>
          <p:cNvGrpSpPr/>
          <p:nvPr userDrawn="1"/>
        </p:nvGrpSpPr>
        <p:grpSpPr>
          <a:xfrm>
            <a:off x="7790152" y="0"/>
            <a:ext cx="5088585" cy="6858000"/>
            <a:chOff x="7790152" y="0"/>
            <a:chExt cx="5088585" cy="6858000"/>
          </a:xfrm>
        </p:grpSpPr>
        <p:sp>
          <p:nvSpPr>
            <p:cNvPr id="8"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8780444" y="1900149"/>
            <a:ext cx="1908000" cy="3276000"/>
          </a:xfrm>
        </p:spPr>
        <p:txBody>
          <a:bodyPr/>
          <a:lstStyle/>
          <a:p>
            <a:endParaRPr lang="id-ID"/>
          </a:p>
        </p:txBody>
      </p:sp>
    </p:spTree>
    <p:extLst>
      <p:ext uri="{BB962C8B-B14F-4D97-AF65-F5344CB8AC3E}">
        <p14:creationId xmlns:p14="http://schemas.microsoft.com/office/powerpoint/2010/main" val="146288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4450665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78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4" name="Picture Placeholder 2"/>
          <p:cNvSpPr>
            <a:spLocks noGrp="1"/>
          </p:cNvSpPr>
          <p:nvPr>
            <p:ph type="pic" sz="quarter" idx="10"/>
          </p:nvPr>
        </p:nvSpPr>
        <p:spPr>
          <a:xfrm>
            <a:off x="7888754" y="1746120"/>
            <a:ext cx="1926195" cy="2873225"/>
          </a:xfrm>
        </p:spPr>
        <p:txBody>
          <a:bodyPr/>
          <a:lstStyle/>
          <a:p>
            <a:endParaRPr lang="id-ID"/>
          </a:p>
        </p:txBody>
      </p:sp>
    </p:spTree>
    <p:extLst>
      <p:ext uri="{BB962C8B-B14F-4D97-AF65-F5344CB8AC3E}">
        <p14:creationId xmlns:p14="http://schemas.microsoft.com/office/powerpoint/2010/main" val="13251285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7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6161170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8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4"/>
          </p:nvPr>
        </p:nvSpPr>
        <p:spPr>
          <a:xfrm>
            <a:off x="7315648" y="1411660"/>
            <a:ext cx="2847453" cy="2177701"/>
          </a:xfrm>
        </p:spPr>
      </p:sp>
      <p:sp>
        <p:nvSpPr>
          <p:cNvPr id="7" name="Picture Placeholder 2"/>
          <p:cNvSpPr>
            <a:spLocks noGrp="1"/>
          </p:cNvSpPr>
          <p:nvPr>
            <p:ph type="pic" sz="quarter" idx="13"/>
          </p:nvPr>
        </p:nvSpPr>
        <p:spPr>
          <a:xfrm>
            <a:off x="1972449" y="1399536"/>
            <a:ext cx="2776972" cy="2177701"/>
          </a:xfrm>
        </p:spPr>
      </p:sp>
    </p:spTree>
    <p:extLst>
      <p:ext uri="{BB962C8B-B14F-4D97-AF65-F5344CB8AC3E}">
        <p14:creationId xmlns:p14="http://schemas.microsoft.com/office/powerpoint/2010/main" val="33303972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81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7" name="Picture Placeholder 35"/>
          <p:cNvSpPr>
            <a:spLocks noGrp="1"/>
          </p:cNvSpPr>
          <p:nvPr>
            <p:ph type="pic" sz="quarter" idx="13"/>
          </p:nvPr>
        </p:nvSpPr>
        <p:spPr>
          <a:xfrm>
            <a:off x="0" y="2336501"/>
            <a:ext cx="7800110" cy="2554000"/>
          </a:xfrm>
        </p:spPr>
      </p:sp>
    </p:spTree>
    <p:extLst>
      <p:ext uri="{BB962C8B-B14F-4D97-AF65-F5344CB8AC3E}">
        <p14:creationId xmlns:p14="http://schemas.microsoft.com/office/powerpoint/2010/main" val="33472993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67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878463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281427" indent="-281427">
              <a:spcBef>
                <a:spcPts val="1200"/>
              </a:spcBef>
              <a:buClr>
                <a:schemeClr val="tx2"/>
              </a:buClr>
              <a:buFont typeface="Wingdings" panose="05000000000000000000" pitchFamily="2" charset="2"/>
              <a:buChar char="§"/>
              <a:defRPr sz="3525">
                <a:gradFill>
                  <a:gsLst>
                    <a:gs pos="1250">
                      <a:srgbClr val="FFFFFF"/>
                    </a:gs>
                    <a:gs pos="99000">
                      <a:srgbClr val="FFFFFF"/>
                    </a:gs>
                  </a:gsLst>
                  <a:lin ang="5400000" scaled="0"/>
                </a:gradFill>
              </a:defRPr>
            </a:lvl1pPr>
            <a:lvl2pPr marL="520240" indent="-228397">
              <a:defRPr sz="2351"/>
            </a:lvl2pPr>
            <a:lvl3pPr marL="685193" indent="-164954">
              <a:tabLst/>
              <a:defRPr sz="1959"/>
            </a:lvl3pPr>
            <a:lvl4pPr marL="862836" indent="-177643">
              <a:defRPr/>
            </a:lvl4pPr>
            <a:lvl5pPr marL="1027790" indent="-16495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8"/>
            <a:ext cx="5378548" cy="2486578"/>
          </a:xfrm>
        </p:spPr>
        <p:txBody>
          <a:bodyPr wrap="square">
            <a:spAutoFit/>
          </a:bodyPr>
          <a:lstStyle>
            <a:lvl1pPr marL="281427" indent="-281427">
              <a:spcBef>
                <a:spcPts val="1200"/>
              </a:spcBef>
              <a:buClr>
                <a:schemeClr val="tx2"/>
              </a:buClr>
              <a:buFont typeface="Wingdings" panose="05000000000000000000" pitchFamily="2" charset="2"/>
              <a:buChar char="§"/>
              <a:defRPr sz="3525">
                <a:gradFill>
                  <a:gsLst>
                    <a:gs pos="1250">
                      <a:srgbClr val="FFFFFF"/>
                    </a:gs>
                    <a:gs pos="100000">
                      <a:srgbClr val="FFFFFF"/>
                    </a:gs>
                  </a:gsLst>
                  <a:lin ang="5400000" scaled="0"/>
                </a:gradFill>
              </a:defRPr>
            </a:lvl1pPr>
            <a:lvl2pPr marL="520240" indent="-228397">
              <a:defRPr sz="2351"/>
            </a:lvl2pPr>
            <a:lvl3pPr marL="685193" indent="-164954">
              <a:tabLst/>
              <a:defRPr sz="1959"/>
            </a:lvl3pPr>
            <a:lvl4pPr marL="862836" indent="-177643">
              <a:defRPr/>
            </a:lvl4pPr>
            <a:lvl5pPr marL="1027790" indent="-16495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709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6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0338329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7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73177"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1156135" y="3072585"/>
            <a:ext cx="1666875" cy="1668462"/>
          </a:xfrm>
          <a:prstGeom prst="diamond">
            <a:avLst/>
          </a:prstGeom>
          <a:ln w="31750">
            <a:solidFill>
              <a:schemeClr val="accent3"/>
            </a:solidFill>
          </a:ln>
        </p:spPr>
        <p:txBody>
          <a:bodyPr>
            <a:normAutofit/>
          </a:bodyPr>
          <a:lstStyle>
            <a:lvl1pPr>
              <a:defRPr sz="1400"/>
            </a:lvl1pPr>
          </a:lstStyle>
          <a:p>
            <a:endParaRPr lang="id-ID"/>
          </a:p>
        </p:txBody>
      </p:sp>
      <p:sp>
        <p:nvSpPr>
          <p:cNvPr id="15" name="Picture Placeholder 2"/>
          <p:cNvSpPr>
            <a:spLocks noGrp="1"/>
          </p:cNvSpPr>
          <p:nvPr>
            <p:ph type="pic" sz="quarter" idx="14"/>
          </p:nvPr>
        </p:nvSpPr>
        <p:spPr>
          <a:xfrm>
            <a:off x="9389086" y="1735908"/>
            <a:ext cx="1666875" cy="1668462"/>
          </a:xfrm>
          <a:prstGeom prst="diamond">
            <a:avLst/>
          </a:prstGeom>
          <a:ln w="31750">
            <a:solidFill>
              <a:schemeClr val="accent2"/>
            </a:solidFill>
          </a:ln>
        </p:spPr>
        <p:txBody>
          <a:bodyPr>
            <a:normAutofit/>
          </a:bodyPr>
          <a:lstStyle>
            <a:lvl1pPr>
              <a:defRPr sz="1400"/>
            </a:lvl1pPr>
          </a:lstStyle>
          <a:p>
            <a:endParaRPr lang="id-ID"/>
          </a:p>
        </p:txBody>
      </p:sp>
      <p:sp>
        <p:nvSpPr>
          <p:cNvPr id="16" name="Picture Placeholder 2"/>
          <p:cNvSpPr>
            <a:spLocks noGrp="1"/>
          </p:cNvSpPr>
          <p:nvPr>
            <p:ph type="pic" sz="quarter" idx="15"/>
          </p:nvPr>
        </p:nvSpPr>
        <p:spPr>
          <a:xfrm>
            <a:off x="9389086" y="4439159"/>
            <a:ext cx="1666875" cy="1668462"/>
          </a:xfrm>
          <a:prstGeom prst="diamond">
            <a:avLst/>
          </a:prstGeom>
          <a:ln w="31750">
            <a:solidFill>
              <a:schemeClr val="accent4"/>
            </a:solidFill>
          </a:ln>
        </p:spPr>
        <p:txBody>
          <a:bodyPr>
            <a:normAutofit/>
          </a:bodyPr>
          <a:lstStyle>
            <a:lvl1pPr>
              <a:defRPr sz="1400"/>
            </a:lvl1pPr>
          </a:lstStyle>
          <a:p>
            <a:endParaRPr lang="id-ID"/>
          </a:p>
        </p:txBody>
      </p:sp>
    </p:spTree>
    <p:extLst>
      <p:ext uri="{BB962C8B-B14F-4D97-AF65-F5344CB8AC3E}">
        <p14:creationId xmlns:p14="http://schemas.microsoft.com/office/powerpoint/2010/main" val="23513796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66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73177"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1156135" y="3072585"/>
            <a:ext cx="1666875" cy="1668462"/>
          </a:xfrm>
          <a:prstGeom prst="diamond">
            <a:avLst/>
          </a:prstGeom>
          <a:ln w="31750">
            <a:solidFill>
              <a:schemeClr val="accent3"/>
            </a:solidFill>
          </a:ln>
        </p:spPr>
        <p:txBody>
          <a:bodyPr>
            <a:normAutofit/>
          </a:bodyPr>
          <a:lstStyle>
            <a:lvl1pPr>
              <a:defRPr sz="1400"/>
            </a:lvl1pPr>
          </a:lstStyle>
          <a:p>
            <a:endParaRPr lang="id-ID"/>
          </a:p>
        </p:txBody>
      </p:sp>
      <p:sp>
        <p:nvSpPr>
          <p:cNvPr id="15" name="Picture Placeholder 2"/>
          <p:cNvSpPr>
            <a:spLocks noGrp="1"/>
          </p:cNvSpPr>
          <p:nvPr>
            <p:ph type="pic" sz="quarter" idx="14"/>
          </p:nvPr>
        </p:nvSpPr>
        <p:spPr>
          <a:xfrm>
            <a:off x="9389086" y="1735908"/>
            <a:ext cx="1666875" cy="1668462"/>
          </a:xfrm>
          <a:prstGeom prst="diamond">
            <a:avLst/>
          </a:prstGeom>
          <a:ln w="31750">
            <a:solidFill>
              <a:schemeClr val="accent2"/>
            </a:solidFill>
          </a:ln>
        </p:spPr>
        <p:txBody>
          <a:bodyPr>
            <a:normAutofit/>
          </a:bodyPr>
          <a:lstStyle>
            <a:lvl1pPr>
              <a:defRPr sz="1400"/>
            </a:lvl1pPr>
          </a:lstStyle>
          <a:p>
            <a:endParaRPr lang="id-ID"/>
          </a:p>
        </p:txBody>
      </p:sp>
      <p:sp>
        <p:nvSpPr>
          <p:cNvPr id="16" name="Picture Placeholder 2"/>
          <p:cNvSpPr>
            <a:spLocks noGrp="1"/>
          </p:cNvSpPr>
          <p:nvPr>
            <p:ph type="pic" sz="quarter" idx="15"/>
          </p:nvPr>
        </p:nvSpPr>
        <p:spPr>
          <a:xfrm>
            <a:off x="9389086" y="4439159"/>
            <a:ext cx="1666875" cy="1668462"/>
          </a:xfrm>
          <a:prstGeom prst="diamond">
            <a:avLst/>
          </a:prstGeom>
          <a:ln w="31750">
            <a:solidFill>
              <a:schemeClr val="accent4"/>
            </a:solidFill>
          </a:ln>
        </p:spPr>
        <p:txBody>
          <a:bodyPr>
            <a:normAutofit/>
          </a:bodyPr>
          <a:lstStyle>
            <a:lvl1pPr>
              <a:defRPr sz="1400"/>
            </a:lvl1pPr>
          </a:lstStyle>
          <a:p>
            <a:endParaRPr lang="id-ID"/>
          </a:p>
        </p:txBody>
      </p:sp>
    </p:spTree>
    <p:extLst>
      <p:ext uri="{BB962C8B-B14F-4D97-AF65-F5344CB8AC3E}">
        <p14:creationId xmlns:p14="http://schemas.microsoft.com/office/powerpoint/2010/main" val="12625695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4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34000" cy="2286000"/>
          </a:xfrm>
        </p:spPr>
        <p:txBody>
          <a:bodyPr/>
          <a:lstStyle/>
          <a:p>
            <a:endParaRPr lang="id-ID"/>
          </a:p>
        </p:txBody>
      </p:sp>
      <p:sp>
        <p:nvSpPr>
          <p:cNvPr id="7" name="Picture Placeholder 3"/>
          <p:cNvSpPr>
            <a:spLocks noGrp="1"/>
          </p:cNvSpPr>
          <p:nvPr>
            <p:ph type="pic" sz="quarter" idx="13"/>
          </p:nvPr>
        </p:nvSpPr>
        <p:spPr>
          <a:xfrm>
            <a:off x="0" y="4572000"/>
            <a:ext cx="2034000" cy="2286000"/>
          </a:xfrm>
        </p:spPr>
        <p:txBody>
          <a:bodyPr/>
          <a:lstStyle/>
          <a:p>
            <a:endParaRPr lang="id-ID"/>
          </a:p>
        </p:txBody>
      </p:sp>
      <p:sp>
        <p:nvSpPr>
          <p:cNvPr id="8" name="Picture Placeholder 3"/>
          <p:cNvSpPr>
            <a:spLocks noGrp="1"/>
          </p:cNvSpPr>
          <p:nvPr>
            <p:ph type="pic" sz="quarter" idx="17"/>
          </p:nvPr>
        </p:nvSpPr>
        <p:spPr>
          <a:xfrm>
            <a:off x="4071319" y="2286000"/>
            <a:ext cx="2034000" cy="2286000"/>
          </a:xfrm>
        </p:spPr>
        <p:txBody>
          <a:bodyPr/>
          <a:lstStyle/>
          <a:p>
            <a:endParaRPr lang="id-ID"/>
          </a:p>
        </p:txBody>
      </p:sp>
      <p:sp>
        <p:nvSpPr>
          <p:cNvPr id="9" name="Picture Placeholder 3"/>
          <p:cNvSpPr>
            <a:spLocks noGrp="1"/>
          </p:cNvSpPr>
          <p:nvPr>
            <p:ph type="pic" sz="quarter" idx="19"/>
          </p:nvPr>
        </p:nvSpPr>
        <p:spPr>
          <a:xfrm>
            <a:off x="6108638" y="0"/>
            <a:ext cx="2034000" cy="2286000"/>
          </a:xfrm>
        </p:spPr>
        <p:txBody>
          <a:bodyPr/>
          <a:lstStyle/>
          <a:p>
            <a:endParaRPr lang="id-ID"/>
          </a:p>
        </p:txBody>
      </p:sp>
      <p:sp>
        <p:nvSpPr>
          <p:cNvPr id="10" name="Picture Placeholder 3"/>
          <p:cNvSpPr>
            <a:spLocks noGrp="1"/>
          </p:cNvSpPr>
          <p:nvPr>
            <p:ph type="pic" sz="quarter" idx="21"/>
          </p:nvPr>
        </p:nvSpPr>
        <p:spPr>
          <a:xfrm>
            <a:off x="6108638" y="4572000"/>
            <a:ext cx="2034000" cy="2286000"/>
          </a:xfrm>
        </p:spPr>
        <p:txBody>
          <a:bodyPr/>
          <a:lstStyle/>
          <a:p>
            <a:endParaRPr lang="id-ID"/>
          </a:p>
        </p:txBody>
      </p:sp>
      <p:sp>
        <p:nvSpPr>
          <p:cNvPr id="11" name="Picture Placeholder 3"/>
          <p:cNvSpPr>
            <a:spLocks noGrp="1"/>
          </p:cNvSpPr>
          <p:nvPr>
            <p:ph type="pic" sz="quarter" idx="26"/>
          </p:nvPr>
        </p:nvSpPr>
        <p:spPr>
          <a:xfrm>
            <a:off x="10176638" y="2286000"/>
            <a:ext cx="2034000" cy="2286000"/>
          </a:xfrm>
        </p:spPr>
        <p:txBody>
          <a:bodyPr/>
          <a:lstStyle/>
          <a:p>
            <a:endParaRPr lang="id-ID"/>
          </a:p>
        </p:txBody>
      </p:sp>
    </p:spTree>
    <p:extLst>
      <p:ext uri="{BB962C8B-B14F-4D97-AF65-F5344CB8AC3E}">
        <p14:creationId xmlns:p14="http://schemas.microsoft.com/office/powerpoint/2010/main" val="27760122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45_Custom Layout">
    <p:spTree>
      <p:nvGrpSpPr>
        <p:cNvPr id="1" name=""/>
        <p:cNvGrpSpPr/>
        <p:nvPr/>
      </p:nvGrpSpPr>
      <p:grpSpPr>
        <a:xfrm>
          <a:off x="0" y="0"/>
          <a:ext cx="0" cy="0"/>
          <a:chOff x="0" y="0"/>
          <a:chExt cx="0" cy="0"/>
        </a:xfrm>
      </p:grpSpPr>
      <p:grpSp>
        <p:nvGrpSpPr>
          <p:cNvPr id="4" name="Group 3"/>
          <p:cNvGrpSpPr/>
          <p:nvPr userDrawn="1"/>
        </p:nvGrpSpPr>
        <p:grpSpPr>
          <a:xfrm>
            <a:off x="7790152" y="0"/>
            <a:ext cx="5088585" cy="6858000"/>
            <a:chOff x="7790152" y="0"/>
            <a:chExt cx="5088585" cy="6858000"/>
          </a:xfrm>
        </p:grpSpPr>
        <p:sp>
          <p:nvSpPr>
            <p:cNvPr id="7"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53" name="Group 52"/>
          <p:cNvGrpSpPr/>
          <p:nvPr userDrawn="1"/>
        </p:nvGrpSpPr>
        <p:grpSpPr>
          <a:xfrm>
            <a:off x="3265337" y="-1"/>
            <a:ext cx="5088585" cy="6858000"/>
            <a:chOff x="7790152" y="0"/>
            <a:chExt cx="5088585" cy="6858000"/>
          </a:xfrm>
        </p:grpSpPr>
        <p:sp>
          <p:nvSpPr>
            <p:cNvPr id="54"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99" name="Group 98"/>
          <p:cNvGrpSpPr/>
          <p:nvPr userDrawn="1"/>
        </p:nvGrpSpPr>
        <p:grpSpPr>
          <a:xfrm rot="10800000">
            <a:off x="-1259092" y="3363"/>
            <a:ext cx="5088585" cy="6858000"/>
            <a:chOff x="7790152" y="0"/>
            <a:chExt cx="5088585" cy="6858000"/>
          </a:xfrm>
        </p:grpSpPr>
        <p:sp>
          <p:nvSpPr>
            <p:cNvPr id="100"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6015145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65_Custom Layout">
    <p:spTree>
      <p:nvGrpSpPr>
        <p:cNvPr id="1" name=""/>
        <p:cNvGrpSpPr/>
        <p:nvPr/>
      </p:nvGrpSpPr>
      <p:grpSpPr>
        <a:xfrm>
          <a:off x="0" y="0"/>
          <a:ext cx="0" cy="0"/>
          <a:chOff x="0" y="0"/>
          <a:chExt cx="0" cy="0"/>
        </a:xfrm>
      </p:grpSpPr>
      <p:grpSp>
        <p:nvGrpSpPr>
          <p:cNvPr id="4" name="Group 3"/>
          <p:cNvGrpSpPr/>
          <p:nvPr userDrawn="1"/>
        </p:nvGrpSpPr>
        <p:grpSpPr>
          <a:xfrm>
            <a:off x="7790152" y="0"/>
            <a:ext cx="5088585" cy="6858000"/>
            <a:chOff x="7790152" y="0"/>
            <a:chExt cx="5088585" cy="6858000"/>
          </a:xfrm>
        </p:grpSpPr>
        <p:sp>
          <p:nvSpPr>
            <p:cNvPr id="7"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grpSp>
        <p:nvGrpSpPr>
          <p:cNvPr id="53" name="Group 52"/>
          <p:cNvGrpSpPr/>
          <p:nvPr userDrawn="1"/>
        </p:nvGrpSpPr>
        <p:grpSpPr>
          <a:xfrm>
            <a:off x="3265337" y="-1"/>
            <a:ext cx="5088585" cy="6858000"/>
            <a:chOff x="7790152" y="0"/>
            <a:chExt cx="5088585" cy="6858000"/>
          </a:xfrm>
        </p:grpSpPr>
        <p:sp>
          <p:nvSpPr>
            <p:cNvPr id="54"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99" name="Group 98"/>
          <p:cNvGrpSpPr/>
          <p:nvPr userDrawn="1"/>
        </p:nvGrpSpPr>
        <p:grpSpPr>
          <a:xfrm rot="10800000">
            <a:off x="-1259092" y="3363"/>
            <a:ext cx="5088585" cy="6858000"/>
            <a:chOff x="7790152" y="0"/>
            <a:chExt cx="5088585" cy="6858000"/>
          </a:xfrm>
        </p:grpSpPr>
        <p:sp>
          <p:nvSpPr>
            <p:cNvPr id="100" name="Freeform 27"/>
            <p:cNvSpPr>
              <a:spLocks/>
            </p:cNvSpPr>
            <p:nvPr userDrawn="1"/>
          </p:nvSpPr>
          <p:spPr bwMode="auto">
            <a:xfrm rot="10800000" flipH="1">
              <a:off x="835392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28"/>
            <p:cNvSpPr>
              <a:spLocks/>
            </p:cNvSpPr>
            <p:nvPr userDrawn="1"/>
          </p:nvSpPr>
          <p:spPr bwMode="auto">
            <a:xfrm rot="10800000" flipH="1">
              <a:off x="8920135" y="5879331"/>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29"/>
            <p:cNvSpPr>
              <a:spLocks/>
            </p:cNvSpPr>
            <p:nvPr/>
          </p:nvSpPr>
          <p:spPr bwMode="auto">
            <a:xfrm rot="10800000" flipH="1">
              <a:off x="9486347" y="5879331"/>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30"/>
            <p:cNvSpPr>
              <a:spLocks/>
            </p:cNvSpPr>
            <p:nvPr/>
          </p:nvSpPr>
          <p:spPr bwMode="auto">
            <a:xfrm rot="10800000" flipH="1">
              <a:off x="10050119" y="5879331"/>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31"/>
            <p:cNvSpPr>
              <a:spLocks/>
            </p:cNvSpPr>
            <p:nvPr/>
          </p:nvSpPr>
          <p:spPr bwMode="auto">
            <a:xfrm rot="10800000" flipH="1">
              <a:off x="10616331" y="5879331"/>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32"/>
            <p:cNvSpPr>
              <a:spLocks/>
            </p:cNvSpPr>
            <p:nvPr/>
          </p:nvSpPr>
          <p:spPr bwMode="auto">
            <a:xfrm rot="10800000" flipH="1">
              <a:off x="11746313" y="5879331"/>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36"/>
            <p:cNvSpPr>
              <a:spLocks/>
            </p:cNvSpPr>
            <p:nvPr userDrawn="1"/>
          </p:nvSpPr>
          <p:spPr bwMode="auto">
            <a:xfrm rot="10800000" flipH="1">
              <a:off x="7790152" y="490066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37"/>
            <p:cNvSpPr>
              <a:spLocks/>
            </p:cNvSpPr>
            <p:nvPr userDrawn="1"/>
          </p:nvSpPr>
          <p:spPr bwMode="auto">
            <a:xfrm rot="10800000" flipH="1">
              <a:off x="8353923" y="489822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38"/>
            <p:cNvSpPr>
              <a:spLocks/>
            </p:cNvSpPr>
            <p:nvPr userDrawn="1"/>
          </p:nvSpPr>
          <p:spPr bwMode="auto">
            <a:xfrm rot="10800000" flipH="1">
              <a:off x="8920135" y="4900662"/>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39"/>
            <p:cNvSpPr>
              <a:spLocks/>
            </p:cNvSpPr>
            <p:nvPr/>
          </p:nvSpPr>
          <p:spPr bwMode="auto">
            <a:xfrm rot="10800000" flipH="1">
              <a:off x="10050119" y="4898222"/>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40"/>
            <p:cNvSpPr>
              <a:spLocks/>
            </p:cNvSpPr>
            <p:nvPr/>
          </p:nvSpPr>
          <p:spPr bwMode="auto">
            <a:xfrm rot="10800000" flipH="1">
              <a:off x="10616331" y="4900662"/>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Freeform 41"/>
            <p:cNvSpPr>
              <a:spLocks/>
            </p:cNvSpPr>
            <p:nvPr/>
          </p:nvSpPr>
          <p:spPr bwMode="auto">
            <a:xfrm rot="10800000" flipH="1">
              <a:off x="11182543" y="4898222"/>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Freeform 42"/>
            <p:cNvSpPr>
              <a:spLocks/>
            </p:cNvSpPr>
            <p:nvPr/>
          </p:nvSpPr>
          <p:spPr bwMode="auto">
            <a:xfrm rot="10800000" flipH="1">
              <a:off x="11746313" y="4900662"/>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Freeform 46"/>
            <p:cNvSpPr>
              <a:spLocks/>
            </p:cNvSpPr>
            <p:nvPr userDrawn="1"/>
          </p:nvSpPr>
          <p:spPr bwMode="auto">
            <a:xfrm rot="10800000" flipH="1">
              <a:off x="7790152"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Freeform 47"/>
            <p:cNvSpPr>
              <a:spLocks/>
            </p:cNvSpPr>
            <p:nvPr userDrawn="1"/>
          </p:nvSpPr>
          <p:spPr bwMode="auto">
            <a:xfrm rot="10800000" flipH="1">
              <a:off x="8920135" y="3921995"/>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48"/>
            <p:cNvSpPr>
              <a:spLocks/>
            </p:cNvSpPr>
            <p:nvPr/>
          </p:nvSpPr>
          <p:spPr bwMode="auto">
            <a:xfrm rot="10800000" flipH="1">
              <a:off x="9486347" y="3921995"/>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49"/>
            <p:cNvSpPr>
              <a:spLocks/>
            </p:cNvSpPr>
            <p:nvPr/>
          </p:nvSpPr>
          <p:spPr bwMode="auto">
            <a:xfrm rot="10800000" flipH="1">
              <a:off x="10050119" y="3921995"/>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50"/>
            <p:cNvSpPr>
              <a:spLocks/>
            </p:cNvSpPr>
            <p:nvPr/>
          </p:nvSpPr>
          <p:spPr bwMode="auto">
            <a:xfrm rot="10800000" flipH="1">
              <a:off x="10616331" y="3921995"/>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51"/>
            <p:cNvSpPr>
              <a:spLocks/>
            </p:cNvSpPr>
            <p:nvPr/>
          </p:nvSpPr>
          <p:spPr bwMode="auto">
            <a:xfrm rot="10800000" flipH="1">
              <a:off x="11182543" y="3921995"/>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Freeform 56"/>
            <p:cNvSpPr>
              <a:spLocks/>
            </p:cNvSpPr>
            <p:nvPr userDrawn="1"/>
          </p:nvSpPr>
          <p:spPr bwMode="auto">
            <a:xfrm rot="10800000" flipH="1">
              <a:off x="7790152"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57"/>
            <p:cNvSpPr>
              <a:spLocks/>
            </p:cNvSpPr>
            <p:nvPr userDrawn="1"/>
          </p:nvSpPr>
          <p:spPr bwMode="auto">
            <a:xfrm rot="10800000" flipH="1">
              <a:off x="835392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58"/>
            <p:cNvSpPr>
              <a:spLocks/>
            </p:cNvSpPr>
            <p:nvPr userDrawn="1"/>
          </p:nvSpPr>
          <p:spPr bwMode="auto">
            <a:xfrm rot="10800000" flipH="1">
              <a:off x="8920135" y="2940886"/>
              <a:ext cx="1129983" cy="981109"/>
            </a:xfrm>
            <a:custGeom>
              <a:avLst/>
              <a:gdLst>
                <a:gd name="T0" fmla="*/ 463 w 463"/>
                <a:gd name="T1" fmla="*/ 0 h 402"/>
                <a:gd name="T2" fmla="*/ 232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2"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59"/>
            <p:cNvSpPr>
              <a:spLocks/>
            </p:cNvSpPr>
            <p:nvPr/>
          </p:nvSpPr>
          <p:spPr bwMode="auto">
            <a:xfrm rot="10800000" flipH="1">
              <a:off x="9486347" y="2940886"/>
              <a:ext cx="1129983" cy="981109"/>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60"/>
            <p:cNvSpPr>
              <a:spLocks/>
            </p:cNvSpPr>
            <p:nvPr/>
          </p:nvSpPr>
          <p:spPr bwMode="auto">
            <a:xfrm rot="10800000" flipH="1">
              <a:off x="10050119" y="2940886"/>
              <a:ext cx="1132424" cy="981109"/>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61"/>
            <p:cNvSpPr>
              <a:spLocks/>
            </p:cNvSpPr>
            <p:nvPr/>
          </p:nvSpPr>
          <p:spPr bwMode="auto">
            <a:xfrm rot="10800000" flipH="1">
              <a:off x="11182543" y="2940886"/>
              <a:ext cx="1129983" cy="981109"/>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62"/>
            <p:cNvSpPr>
              <a:spLocks/>
            </p:cNvSpPr>
            <p:nvPr/>
          </p:nvSpPr>
          <p:spPr bwMode="auto">
            <a:xfrm rot="10800000" flipH="1">
              <a:off x="11746313" y="2940886"/>
              <a:ext cx="1132424" cy="981109"/>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6" name="Freeform 65"/>
            <p:cNvSpPr>
              <a:spLocks/>
            </p:cNvSpPr>
            <p:nvPr userDrawn="1"/>
          </p:nvSpPr>
          <p:spPr bwMode="auto">
            <a:xfrm rot="10800000" flipH="1">
              <a:off x="835392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66"/>
            <p:cNvSpPr>
              <a:spLocks/>
            </p:cNvSpPr>
            <p:nvPr/>
          </p:nvSpPr>
          <p:spPr bwMode="auto">
            <a:xfrm rot="10800000" flipH="1">
              <a:off x="9486347" y="1957336"/>
              <a:ext cx="1129983" cy="98355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Freeform 67"/>
            <p:cNvSpPr>
              <a:spLocks/>
            </p:cNvSpPr>
            <p:nvPr/>
          </p:nvSpPr>
          <p:spPr bwMode="auto">
            <a:xfrm rot="10800000" flipH="1">
              <a:off x="10050119" y="1957336"/>
              <a:ext cx="1132424" cy="98355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9" name="Freeform 68"/>
            <p:cNvSpPr>
              <a:spLocks/>
            </p:cNvSpPr>
            <p:nvPr/>
          </p:nvSpPr>
          <p:spPr bwMode="auto">
            <a:xfrm rot="10800000" flipH="1">
              <a:off x="10616331" y="1957336"/>
              <a:ext cx="1129983" cy="98355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69"/>
            <p:cNvSpPr>
              <a:spLocks/>
            </p:cNvSpPr>
            <p:nvPr/>
          </p:nvSpPr>
          <p:spPr bwMode="auto">
            <a:xfrm rot="10800000" flipH="1">
              <a:off x="11182543" y="1957336"/>
              <a:ext cx="1129983" cy="98355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70"/>
            <p:cNvSpPr>
              <a:spLocks/>
            </p:cNvSpPr>
            <p:nvPr/>
          </p:nvSpPr>
          <p:spPr bwMode="auto">
            <a:xfrm rot="10800000" flipH="1">
              <a:off x="11746313" y="1957336"/>
              <a:ext cx="1132424" cy="98355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74"/>
            <p:cNvSpPr>
              <a:spLocks/>
            </p:cNvSpPr>
            <p:nvPr userDrawn="1"/>
          </p:nvSpPr>
          <p:spPr bwMode="auto">
            <a:xfrm rot="10800000" flipH="1">
              <a:off x="7790152"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75"/>
            <p:cNvSpPr>
              <a:spLocks/>
            </p:cNvSpPr>
            <p:nvPr userDrawn="1"/>
          </p:nvSpPr>
          <p:spPr bwMode="auto">
            <a:xfrm rot="10800000" flipH="1">
              <a:off x="8353923" y="978669"/>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76"/>
            <p:cNvSpPr>
              <a:spLocks/>
            </p:cNvSpPr>
            <p:nvPr userDrawn="1"/>
          </p:nvSpPr>
          <p:spPr bwMode="auto">
            <a:xfrm rot="10800000" flipH="1">
              <a:off x="8920135" y="978669"/>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77"/>
            <p:cNvSpPr>
              <a:spLocks/>
            </p:cNvSpPr>
            <p:nvPr/>
          </p:nvSpPr>
          <p:spPr bwMode="auto">
            <a:xfrm rot="10800000" flipH="1">
              <a:off x="9486347" y="978669"/>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78"/>
            <p:cNvSpPr>
              <a:spLocks/>
            </p:cNvSpPr>
            <p:nvPr/>
          </p:nvSpPr>
          <p:spPr bwMode="auto">
            <a:xfrm rot="10800000" flipH="1">
              <a:off x="10616331" y="978669"/>
              <a:ext cx="1129983" cy="97866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79"/>
            <p:cNvSpPr>
              <a:spLocks/>
            </p:cNvSpPr>
            <p:nvPr/>
          </p:nvSpPr>
          <p:spPr bwMode="auto">
            <a:xfrm rot="10800000" flipH="1">
              <a:off x="11182543" y="978669"/>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84"/>
            <p:cNvSpPr>
              <a:spLocks/>
            </p:cNvSpPr>
            <p:nvPr userDrawn="1"/>
          </p:nvSpPr>
          <p:spPr bwMode="auto">
            <a:xfrm rot="10800000" flipH="1">
              <a:off x="7790152"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85"/>
            <p:cNvSpPr>
              <a:spLocks/>
            </p:cNvSpPr>
            <p:nvPr userDrawn="1"/>
          </p:nvSpPr>
          <p:spPr bwMode="auto">
            <a:xfrm rot="10800000" flipH="1">
              <a:off x="835392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Freeform 86"/>
            <p:cNvSpPr>
              <a:spLocks/>
            </p:cNvSpPr>
            <p:nvPr/>
          </p:nvSpPr>
          <p:spPr bwMode="auto">
            <a:xfrm rot="10800000" flipH="1">
              <a:off x="9486347" y="0"/>
              <a:ext cx="1129983" cy="97866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Freeform 87"/>
            <p:cNvSpPr>
              <a:spLocks/>
            </p:cNvSpPr>
            <p:nvPr/>
          </p:nvSpPr>
          <p:spPr bwMode="auto">
            <a:xfrm rot="10800000" flipH="1">
              <a:off x="10050119" y="0"/>
              <a:ext cx="1132424" cy="97866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88"/>
            <p:cNvSpPr>
              <a:spLocks/>
            </p:cNvSpPr>
            <p:nvPr/>
          </p:nvSpPr>
          <p:spPr bwMode="auto">
            <a:xfrm rot="10800000" flipH="1">
              <a:off x="10616331" y="0"/>
              <a:ext cx="1129983" cy="97866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Freeform 89"/>
            <p:cNvSpPr>
              <a:spLocks/>
            </p:cNvSpPr>
            <p:nvPr/>
          </p:nvSpPr>
          <p:spPr bwMode="auto">
            <a:xfrm rot="10800000" flipH="1">
              <a:off x="11182543" y="0"/>
              <a:ext cx="1129983" cy="97866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Freeform 90"/>
            <p:cNvSpPr>
              <a:spLocks/>
            </p:cNvSpPr>
            <p:nvPr/>
          </p:nvSpPr>
          <p:spPr bwMode="auto">
            <a:xfrm rot="10800000" flipH="1">
              <a:off x="11746313" y="0"/>
              <a:ext cx="1132424" cy="97866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1380428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4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3"/>
          </p:nvPr>
        </p:nvSpPr>
        <p:spPr>
          <a:xfrm>
            <a:off x="4357688" y="1534935"/>
            <a:ext cx="3487737" cy="2663825"/>
          </a:xfrm>
        </p:spPr>
        <p:txBody>
          <a:bodyPr>
            <a:normAutofit/>
          </a:bodyPr>
          <a:lstStyle>
            <a:lvl1pPr>
              <a:defRPr sz="1800"/>
            </a:lvl1pPr>
          </a:lstStyle>
          <a:p>
            <a:endParaRPr lang="id-ID"/>
          </a:p>
        </p:txBody>
      </p:sp>
    </p:spTree>
    <p:extLst>
      <p:ext uri="{BB962C8B-B14F-4D97-AF65-F5344CB8AC3E}">
        <p14:creationId xmlns:p14="http://schemas.microsoft.com/office/powerpoint/2010/main" val="25226483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4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Tree>
    <p:extLst>
      <p:ext uri="{BB962C8B-B14F-4D97-AF65-F5344CB8AC3E}">
        <p14:creationId xmlns:p14="http://schemas.microsoft.com/office/powerpoint/2010/main" val="34711101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6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Tree>
    <p:extLst>
      <p:ext uri="{BB962C8B-B14F-4D97-AF65-F5344CB8AC3E}">
        <p14:creationId xmlns:p14="http://schemas.microsoft.com/office/powerpoint/2010/main" val="25737975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6968" y="550060"/>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2280315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8751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41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5078413" y="1564798"/>
            <a:ext cx="2225675" cy="3282950"/>
          </a:xfrm>
        </p:spPr>
        <p:txBody>
          <a:bodyPr/>
          <a:lstStyle/>
          <a:p>
            <a:endParaRPr lang="id-ID"/>
          </a:p>
        </p:txBody>
      </p:sp>
    </p:spTree>
    <p:extLst>
      <p:ext uri="{BB962C8B-B14F-4D97-AF65-F5344CB8AC3E}">
        <p14:creationId xmlns:p14="http://schemas.microsoft.com/office/powerpoint/2010/main" val="8756348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6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3" name="Picture Placeholder 2"/>
          <p:cNvSpPr>
            <a:spLocks noGrp="1"/>
          </p:cNvSpPr>
          <p:nvPr>
            <p:ph type="pic" sz="quarter" idx="13"/>
          </p:nvPr>
        </p:nvSpPr>
        <p:spPr>
          <a:xfrm>
            <a:off x="5078413" y="1564798"/>
            <a:ext cx="2225675" cy="3282950"/>
          </a:xfrm>
        </p:spPr>
        <p:txBody>
          <a:bodyPr/>
          <a:lstStyle/>
          <a:p>
            <a:endParaRPr lang="id-ID"/>
          </a:p>
        </p:txBody>
      </p:sp>
    </p:spTree>
    <p:extLst>
      <p:ext uri="{BB962C8B-B14F-4D97-AF65-F5344CB8AC3E}">
        <p14:creationId xmlns:p14="http://schemas.microsoft.com/office/powerpoint/2010/main" val="37874411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4197794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26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3"/>
          <p:cNvSpPr>
            <a:spLocks noGrp="1"/>
          </p:cNvSpPr>
          <p:nvPr>
            <p:ph type="pic" sz="quarter" idx="10"/>
          </p:nvPr>
        </p:nvSpPr>
        <p:spPr>
          <a:xfrm>
            <a:off x="924674" y="2000480"/>
            <a:ext cx="2280863" cy="3475648"/>
          </a:xfrm>
          <a:prstGeom prst="rect">
            <a:avLst/>
          </a:prstGeo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6193890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13714"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 name="Group 2"/>
          <p:cNvGrpSpPr/>
          <p:nvPr userDrawn="1"/>
        </p:nvGrpSpPr>
        <p:grpSpPr>
          <a:xfrm>
            <a:off x="11062393" y="4680744"/>
            <a:ext cx="1694058" cy="3255963"/>
            <a:chOff x="11062393" y="4680744"/>
            <a:chExt cx="1694058" cy="3255963"/>
          </a:xfrm>
        </p:grpSpPr>
        <p:sp>
          <p:nvSpPr>
            <p:cNvPr id="13" name="Freeform 66"/>
            <p:cNvSpPr>
              <a:spLocks/>
            </p:cNvSpPr>
            <p:nvPr/>
          </p:nvSpPr>
          <p:spPr bwMode="auto">
            <a:xfrm rot="5400000">
              <a:off x="12147715" y="4722920"/>
              <a:ext cx="650911" cy="56656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67"/>
            <p:cNvSpPr>
              <a:spLocks/>
            </p:cNvSpPr>
            <p:nvPr/>
          </p:nvSpPr>
          <p:spPr bwMode="auto">
            <a:xfrm rot="5400000">
              <a:off x="12147011" y="5048376"/>
              <a:ext cx="652317" cy="56656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68"/>
            <p:cNvSpPr>
              <a:spLocks/>
            </p:cNvSpPr>
            <p:nvPr/>
          </p:nvSpPr>
          <p:spPr bwMode="auto">
            <a:xfrm rot="5400000">
              <a:off x="12147715" y="5373831"/>
              <a:ext cx="650911" cy="56656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69"/>
            <p:cNvSpPr>
              <a:spLocks/>
            </p:cNvSpPr>
            <p:nvPr/>
          </p:nvSpPr>
          <p:spPr bwMode="auto">
            <a:xfrm rot="5400000">
              <a:off x="12147715" y="5699990"/>
              <a:ext cx="650911" cy="56656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70"/>
            <p:cNvSpPr>
              <a:spLocks/>
            </p:cNvSpPr>
            <p:nvPr/>
          </p:nvSpPr>
          <p:spPr bwMode="auto">
            <a:xfrm rot="5400000">
              <a:off x="12147011" y="6025445"/>
              <a:ext cx="652317" cy="56656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71"/>
            <p:cNvSpPr>
              <a:spLocks/>
            </p:cNvSpPr>
            <p:nvPr/>
          </p:nvSpPr>
          <p:spPr bwMode="auto">
            <a:xfrm rot="5400000">
              <a:off x="12147715" y="6350901"/>
              <a:ext cx="650911" cy="56656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72"/>
            <p:cNvSpPr>
              <a:spLocks/>
            </p:cNvSpPr>
            <p:nvPr/>
          </p:nvSpPr>
          <p:spPr bwMode="auto">
            <a:xfrm rot="5400000">
              <a:off x="12148417" y="7001109"/>
              <a:ext cx="649506" cy="56656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73"/>
            <p:cNvSpPr>
              <a:spLocks/>
            </p:cNvSpPr>
            <p:nvPr/>
          </p:nvSpPr>
          <p:spPr bwMode="auto">
            <a:xfrm rot="5400000">
              <a:off x="12147715" y="7327971"/>
              <a:ext cx="650911" cy="56656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77"/>
            <p:cNvSpPr>
              <a:spLocks/>
            </p:cNvSpPr>
            <p:nvPr/>
          </p:nvSpPr>
          <p:spPr bwMode="auto">
            <a:xfrm rot="5400000">
              <a:off x="11582561" y="472432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78"/>
            <p:cNvSpPr>
              <a:spLocks/>
            </p:cNvSpPr>
            <p:nvPr/>
          </p:nvSpPr>
          <p:spPr bwMode="auto">
            <a:xfrm rot="5400000">
              <a:off x="11582561" y="5375237"/>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79"/>
            <p:cNvSpPr>
              <a:spLocks/>
            </p:cNvSpPr>
            <p:nvPr/>
          </p:nvSpPr>
          <p:spPr bwMode="auto">
            <a:xfrm rot="5400000">
              <a:off x="11582561" y="570139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80"/>
            <p:cNvSpPr>
              <a:spLocks/>
            </p:cNvSpPr>
            <p:nvPr/>
          </p:nvSpPr>
          <p:spPr bwMode="auto">
            <a:xfrm rot="5400000">
              <a:off x="11582561" y="6352306"/>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81"/>
            <p:cNvSpPr>
              <a:spLocks/>
            </p:cNvSpPr>
            <p:nvPr/>
          </p:nvSpPr>
          <p:spPr bwMode="auto">
            <a:xfrm rot="5400000">
              <a:off x="11582561" y="6678465"/>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82"/>
            <p:cNvSpPr>
              <a:spLocks/>
            </p:cNvSpPr>
            <p:nvPr/>
          </p:nvSpPr>
          <p:spPr bwMode="auto">
            <a:xfrm rot="5400000">
              <a:off x="11583264" y="7002515"/>
              <a:ext cx="649506" cy="56374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83"/>
            <p:cNvSpPr>
              <a:spLocks/>
            </p:cNvSpPr>
            <p:nvPr/>
          </p:nvSpPr>
          <p:spPr bwMode="auto">
            <a:xfrm rot="5400000">
              <a:off x="11582561" y="7329377"/>
              <a:ext cx="650911" cy="56374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86"/>
            <p:cNvSpPr>
              <a:spLocks/>
            </p:cNvSpPr>
            <p:nvPr/>
          </p:nvSpPr>
          <p:spPr bwMode="auto">
            <a:xfrm rot="5400000">
              <a:off x="11018812" y="472432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87"/>
            <p:cNvSpPr>
              <a:spLocks/>
            </p:cNvSpPr>
            <p:nvPr/>
          </p:nvSpPr>
          <p:spPr bwMode="auto">
            <a:xfrm rot="5400000">
              <a:off x="11018109" y="5049782"/>
              <a:ext cx="652317" cy="56374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88"/>
            <p:cNvSpPr>
              <a:spLocks/>
            </p:cNvSpPr>
            <p:nvPr/>
          </p:nvSpPr>
          <p:spPr bwMode="auto">
            <a:xfrm rot="5400000">
              <a:off x="11018812" y="5375237"/>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89"/>
            <p:cNvSpPr>
              <a:spLocks/>
            </p:cNvSpPr>
            <p:nvPr/>
          </p:nvSpPr>
          <p:spPr bwMode="auto">
            <a:xfrm rot="5400000">
              <a:off x="11018812" y="570139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90"/>
            <p:cNvSpPr>
              <a:spLocks/>
            </p:cNvSpPr>
            <p:nvPr/>
          </p:nvSpPr>
          <p:spPr bwMode="auto">
            <a:xfrm rot="5400000">
              <a:off x="11018109" y="6026851"/>
              <a:ext cx="652317" cy="56374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91"/>
            <p:cNvSpPr>
              <a:spLocks/>
            </p:cNvSpPr>
            <p:nvPr/>
          </p:nvSpPr>
          <p:spPr bwMode="auto">
            <a:xfrm rot="5400000">
              <a:off x="11018812" y="6352306"/>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92"/>
            <p:cNvSpPr>
              <a:spLocks/>
            </p:cNvSpPr>
            <p:nvPr/>
          </p:nvSpPr>
          <p:spPr bwMode="auto">
            <a:xfrm rot="5400000">
              <a:off x="11019515" y="7002515"/>
              <a:ext cx="649506" cy="56374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 name="Group 1"/>
          <p:cNvGrpSpPr/>
          <p:nvPr userDrawn="1"/>
        </p:nvGrpSpPr>
        <p:grpSpPr>
          <a:xfrm>
            <a:off x="-690035" y="-1287186"/>
            <a:ext cx="2126912" cy="4084516"/>
            <a:chOff x="-690035" y="-1287186"/>
            <a:chExt cx="2126912" cy="4084516"/>
          </a:xfrm>
        </p:grpSpPr>
        <p:sp>
          <p:nvSpPr>
            <p:cNvPr id="36" name="Freeform 59"/>
            <p:cNvSpPr>
              <a:spLocks/>
            </p:cNvSpPr>
            <p:nvPr/>
          </p:nvSpPr>
          <p:spPr bwMode="auto">
            <a:xfrm rot="5400000">
              <a:off x="674116" y="-1233397"/>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0"/>
            <p:cNvSpPr>
              <a:spLocks/>
            </p:cNvSpPr>
            <p:nvPr/>
          </p:nvSpPr>
          <p:spPr bwMode="auto">
            <a:xfrm rot="5400000">
              <a:off x="673234" y="-825121"/>
              <a:ext cx="818314" cy="708971"/>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1"/>
            <p:cNvSpPr>
              <a:spLocks/>
            </p:cNvSpPr>
            <p:nvPr/>
          </p:nvSpPr>
          <p:spPr bwMode="auto">
            <a:xfrm rot="5400000">
              <a:off x="674116" y="-7689"/>
              <a:ext cx="816550" cy="708971"/>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2"/>
            <p:cNvSpPr>
              <a:spLocks/>
            </p:cNvSpPr>
            <p:nvPr/>
          </p:nvSpPr>
          <p:spPr bwMode="auto">
            <a:xfrm rot="5400000">
              <a:off x="673234" y="400586"/>
              <a:ext cx="818314" cy="708971"/>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3"/>
            <p:cNvSpPr>
              <a:spLocks/>
            </p:cNvSpPr>
            <p:nvPr/>
          </p:nvSpPr>
          <p:spPr bwMode="auto">
            <a:xfrm rot="5400000">
              <a:off x="674116" y="1218018"/>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4"/>
            <p:cNvSpPr>
              <a:spLocks/>
            </p:cNvSpPr>
            <p:nvPr/>
          </p:nvSpPr>
          <p:spPr bwMode="auto">
            <a:xfrm rot="5400000">
              <a:off x="674998" y="1624530"/>
              <a:ext cx="814787" cy="708971"/>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6"/>
            <p:cNvSpPr>
              <a:spLocks/>
            </p:cNvSpPr>
            <p:nvPr/>
          </p:nvSpPr>
          <p:spPr bwMode="auto">
            <a:xfrm rot="5400000">
              <a:off x="-35737" y="-1234279"/>
              <a:ext cx="816550" cy="710735"/>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7"/>
            <p:cNvSpPr>
              <a:spLocks/>
            </p:cNvSpPr>
            <p:nvPr/>
          </p:nvSpPr>
          <p:spPr bwMode="auto">
            <a:xfrm rot="5400000">
              <a:off x="-36619" y="-826003"/>
              <a:ext cx="818314" cy="710735"/>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8"/>
            <p:cNvSpPr>
              <a:spLocks/>
            </p:cNvSpPr>
            <p:nvPr/>
          </p:nvSpPr>
          <p:spPr bwMode="auto">
            <a:xfrm rot="5400000">
              <a:off x="-35737" y="-417728"/>
              <a:ext cx="816550" cy="710735"/>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9"/>
            <p:cNvSpPr>
              <a:spLocks/>
            </p:cNvSpPr>
            <p:nvPr/>
          </p:nvSpPr>
          <p:spPr bwMode="auto">
            <a:xfrm rot="5400000">
              <a:off x="-35737" y="-8571"/>
              <a:ext cx="816550" cy="710735"/>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0"/>
            <p:cNvSpPr>
              <a:spLocks/>
            </p:cNvSpPr>
            <p:nvPr/>
          </p:nvSpPr>
          <p:spPr bwMode="auto">
            <a:xfrm rot="5400000">
              <a:off x="-36619" y="399704"/>
              <a:ext cx="818314" cy="710735"/>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1"/>
            <p:cNvSpPr>
              <a:spLocks/>
            </p:cNvSpPr>
            <p:nvPr/>
          </p:nvSpPr>
          <p:spPr bwMode="auto">
            <a:xfrm rot="5400000">
              <a:off x="-35737" y="807979"/>
              <a:ext cx="816550" cy="710735"/>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72"/>
            <p:cNvSpPr>
              <a:spLocks/>
            </p:cNvSpPr>
            <p:nvPr/>
          </p:nvSpPr>
          <p:spPr bwMode="auto">
            <a:xfrm rot="5400000">
              <a:off x="-34855" y="1623648"/>
              <a:ext cx="814787" cy="710735"/>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73"/>
            <p:cNvSpPr>
              <a:spLocks/>
            </p:cNvSpPr>
            <p:nvPr/>
          </p:nvSpPr>
          <p:spPr bwMode="auto">
            <a:xfrm rot="5400000">
              <a:off x="-35737" y="2033687"/>
              <a:ext cx="816550" cy="710735"/>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7"/>
            <p:cNvSpPr>
              <a:spLocks/>
            </p:cNvSpPr>
            <p:nvPr/>
          </p:nvSpPr>
          <p:spPr bwMode="auto">
            <a:xfrm rot="5400000">
              <a:off x="-744706" y="-1232515"/>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8"/>
            <p:cNvSpPr>
              <a:spLocks/>
            </p:cNvSpPr>
            <p:nvPr/>
          </p:nvSpPr>
          <p:spPr bwMode="auto">
            <a:xfrm rot="5400000">
              <a:off x="-744706" y="-415964"/>
              <a:ext cx="816550" cy="707208"/>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9"/>
            <p:cNvSpPr>
              <a:spLocks/>
            </p:cNvSpPr>
            <p:nvPr/>
          </p:nvSpPr>
          <p:spPr bwMode="auto">
            <a:xfrm rot="5400000">
              <a:off x="-744706" y="-6807"/>
              <a:ext cx="816550" cy="707208"/>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0"/>
            <p:cNvSpPr>
              <a:spLocks/>
            </p:cNvSpPr>
            <p:nvPr/>
          </p:nvSpPr>
          <p:spPr bwMode="auto">
            <a:xfrm rot="5400000">
              <a:off x="-744706" y="809743"/>
              <a:ext cx="816550" cy="707208"/>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81"/>
            <p:cNvSpPr>
              <a:spLocks/>
            </p:cNvSpPr>
            <p:nvPr/>
          </p:nvSpPr>
          <p:spPr bwMode="auto">
            <a:xfrm rot="5400000">
              <a:off x="-744706" y="1218900"/>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82"/>
            <p:cNvSpPr>
              <a:spLocks/>
            </p:cNvSpPr>
            <p:nvPr/>
          </p:nvSpPr>
          <p:spPr bwMode="auto">
            <a:xfrm rot="5400000">
              <a:off x="-743825" y="1625412"/>
              <a:ext cx="814787" cy="707208"/>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83"/>
            <p:cNvSpPr>
              <a:spLocks/>
            </p:cNvSpPr>
            <p:nvPr/>
          </p:nvSpPr>
          <p:spPr bwMode="auto">
            <a:xfrm rot="5400000">
              <a:off x="-744706" y="2035451"/>
              <a:ext cx="816550" cy="707208"/>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9303983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7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13714"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 name="Group 2"/>
          <p:cNvGrpSpPr/>
          <p:nvPr userDrawn="1"/>
        </p:nvGrpSpPr>
        <p:grpSpPr>
          <a:xfrm>
            <a:off x="11062393" y="4680744"/>
            <a:ext cx="1694058" cy="3255963"/>
            <a:chOff x="11062393" y="4680744"/>
            <a:chExt cx="1694058" cy="3255963"/>
          </a:xfrm>
        </p:grpSpPr>
        <p:sp>
          <p:nvSpPr>
            <p:cNvPr id="13" name="Freeform 66"/>
            <p:cNvSpPr>
              <a:spLocks/>
            </p:cNvSpPr>
            <p:nvPr/>
          </p:nvSpPr>
          <p:spPr bwMode="auto">
            <a:xfrm rot="5400000">
              <a:off x="12147715" y="4722920"/>
              <a:ext cx="650911" cy="56656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67"/>
            <p:cNvSpPr>
              <a:spLocks/>
            </p:cNvSpPr>
            <p:nvPr/>
          </p:nvSpPr>
          <p:spPr bwMode="auto">
            <a:xfrm rot="5400000">
              <a:off x="12147011" y="5048376"/>
              <a:ext cx="652317" cy="56656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68"/>
            <p:cNvSpPr>
              <a:spLocks/>
            </p:cNvSpPr>
            <p:nvPr/>
          </p:nvSpPr>
          <p:spPr bwMode="auto">
            <a:xfrm rot="5400000">
              <a:off x="12147715" y="5373831"/>
              <a:ext cx="650911" cy="56656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69"/>
            <p:cNvSpPr>
              <a:spLocks/>
            </p:cNvSpPr>
            <p:nvPr/>
          </p:nvSpPr>
          <p:spPr bwMode="auto">
            <a:xfrm rot="5400000">
              <a:off x="12147715" y="5699990"/>
              <a:ext cx="650911" cy="56656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70"/>
            <p:cNvSpPr>
              <a:spLocks/>
            </p:cNvSpPr>
            <p:nvPr/>
          </p:nvSpPr>
          <p:spPr bwMode="auto">
            <a:xfrm rot="5400000">
              <a:off x="12147011" y="6025445"/>
              <a:ext cx="652317" cy="56656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71"/>
            <p:cNvSpPr>
              <a:spLocks/>
            </p:cNvSpPr>
            <p:nvPr/>
          </p:nvSpPr>
          <p:spPr bwMode="auto">
            <a:xfrm rot="5400000">
              <a:off x="12147715" y="6350901"/>
              <a:ext cx="650911" cy="56656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72"/>
            <p:cNvSpPr>
              <a:spLocks/>
            </p:cNvSpPr>
            <p:nvPr/>
          </p:nvSpPr>
          <p:spPr bwMode="auto">
            <a:xfrm rot="5400000">
              <a:off x="12148417" y="7001109"/>
              <a:ext cx="649506" cy="56656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73"/>
            <p:cNvSpPr>
              <a:spLocks/>
            </p:cNvSpPr>
            <p:nvPr/>
          </p:nvSpPr>
          <p:spPr bwMode="auto">
            <a:xfrm rot="5400000">
              <a:off x="12147715" y="7327971"/>
              <a:ext cx="650911" cy="56656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77"/>
            <p:cNvSpPr>
              <a:spLocks/>
            </p:cNvSpPr>
            <p:nvPr/>
          </p:nvSpPr>
          <p:spPr bwMode="auto">
            <a:xfrm rot="5400000">
              <a:off x="11582561" y="472432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78"/>
            <p:cNvSpPr>
              <a:spLocks/>
            </p:cNvSpPr>
            <p:nvPr/>
          </p:nvSpPr>
          <p:spPr bwMode="auto">
            <a:xfrm rot="5400000">
              <a:off x="11582561" y="5375237"/>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79"/>
            <p:cNvSpPr>
              <a:spLocks/>
            </p:cNvSpPr>
            <p:nvPr/>
          </p:nvSpPr>
          <p:spPr bwMode="auto">
            <a:xfrm rot="5400000">
              <a:off x="11582561" y="570139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80"/>
            <p:cNvSpPr>
              <a:spLocks/>
            </p:cNvSpPr>
            <p:nvPr/>
          </p:nvSpPr>
          <p:spPr bwMode="auto">
            <a:xfrm rot="5400000">
              <a:off x="11582561" y="6352306"/>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81"/>
            <p:cNvSpPr>
              <a:spLocks/>
            </p:cNvSpPr>
            <p:nvPr/>
          </p:nvSpPr>
          <p:spPr bwMode="auto">
            <a:xfrm rot="5400000">
              <a:off x="11582561" y="6678465"/>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82"/>
            <p:cNvSpPr>
              <a:spLocks/>
            </p:cNvSpPr>
            <p:nvPr/>
          </p:nvSpPr>
          <p:spPr bwMode="auto">
            <a:xfrm rot="5400000">
              <a:off x="11583264" y="7002515"/>
              <a:ext cx="649506" cy="56374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83"/>
            <p:cNvSpPr>
              <a:spLocks/>
            </p:cNvSpPr>
            <p:nvPr/>
          </p:nvSpPr>
          <p:spPr bwMode="auto">
            <a:xfrm rot="5400000">
              <a:off x="11582561" y="7329377"/>
              <a:ext cx="650911" cy="56374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86"/>
            <p:cNvSpPr>
              <a:spLocks/>
            </p:cNvSpPr>
            <p:nvPr/>
          </p:nvSpPr>
          <p:spPr bwMode="auto">
            <a:xfrm rot="5400000">
              <a:off x="11018812" y="472432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87"/>
            <p:cNvSpPr>
              <a:spLocks/>
            </p:cNvSpPr>
            <p:nvPr/>
          </p:nvSpPr>
          <p:spPr bwMode="auto">
            <a:xfrm rot="5400000">
              <a:off x="11018109" y="5049782"/>
              <a:ext cx="652317" cy="56374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88"/>
            <p:cNvSpPr>
              <a:spLocks/>
            </p:cNvSpPr>
            <p:nvPr/>
          </p:nvSpPr>
          <p:spPr bwMode="auto">
            <a:xfrm rot="5400000">
              <a:off x="11018812" y="5375237"/>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89"/>
            <p:cNvSpPr>
              <a:spLocks/>
            </p:cNvSpPr>
            <p:nvPr/>
          </p:nvSpPr>
          <p:spPr bwMode="auto">
            <a:xfrm rot="5400000">
              <a:off x="11018812" y="570139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90"/>
            <p:cNvSpPr>
              <a:spLocks/>
            </p:cNvSpPr>
            <p:nvPr/>
          </p:nvSpPr>
          <p:spPr bwMode="auto">
            <a:xfrm rot="5400000">
              <a:off x="11018109" y="6026851"/>
              <a:ext cx="652317" cy="56374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91"/>
            <p:cNvSpPr>
              <a:spLocks/>
            </p:cNvSpPr>
            <p:nvPr/>
          </p:nvSpPr>
          <p:spPr bwMode="auto">
            <a:xfrm rot="5400000">
              <a:off x="11018812" y="6352306"/>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92"/>
            <p:cNvSpPr>
              <a:spLocks/>
            </p:cNvSpPr>
            <p:nvPr/>
          </p:nvSpPr>
          <p:spPr bwMode="auto">
            <a:xfrm rot="5400000">
              <a:off x="11019515" y="7002515"/>
              <a:ext cx="649506" cy="56374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 name="Group 1"/>
          <p:cNvGrpSpPr/>
          <p:nvPr userDrawn="1"/>
        </p:nvGrpSpPr>
        <p:grpSpPr>
          <a:xfrm>
            <a:off x="-690035" y="-1287186"/>
            <a:ext cx="2126912" cy="4084516"/>
            <a:chOff x="-690035" y="-1287186"/>
            <a:chExt cx="2126912" cy="4084516"/>
          </a:xfrm>
        </p:grpSpPr>
        <p:sp>
          <p:nvSpPr>
            <p:cNvPr id="36" name="Freeform 59"/>
            <p:cNvSpPr>
              <a:spLocks/>
            </p:cNvSpPr>
            <p:nvPr/>
          </p:nvSpPr>
          <p:spPr bwMode="auto">
            <a:xfrm rot="5400000">
              <a:off x="674116" y="-1233397"/>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0"/>
            <p:cNvSpPr>
              <a:spLocks/>
            </p:cNvSpPr>
            <p:nvPr/>
          </p:nvSpPr>
          <p:spPr bwMode="auto">
            <a:xfrm rot="5400000">
              <a:off x="673234" y="-825121"/>
              <a:ext cx="818314" cy="708971"/>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1"/>
            <p:cNvSpPr>
              <a:spLocks/>
            </p:cNvSpPr>
            <p:nvPr/>
          </p:nvSpPr>
          <p:spPr bwMode="auto">
            <a:xfrm rot="5400000">
              <a:off x="674116" y="-7689"/>
              <a:ext cx="816550" cy="708971"/>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2"/>
            <p:cNvSpPr>
              <a:spLocks/>
            </p:cNvSpPr>
            <p:nvPr/>
          </p:nvSpPr>
          <p:spPr bwMode="auto">
            <a:xfrm rot="5400000">
              <a:off x="673234" y="400586"/>
              <a:ext cx="818314" cy="708971"/>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3"/>
            <p:cNvSpPr>
              <a:spLocks/>
            </p:cNvSpPr>
            <p:nvPr/>
          </p:nvSpPr>
          <p:spPr bwMode="auto">
            <a:xfrm rot="5400000">
              <a:off x="674116" y="1218018"/>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4"/>
            <p:cNvSpPr>
              <a:spLocks/>
            </p:cNvSpPr>
            <p:nvPr/>
          </p:nvSpPr>
          <p:spPr bwMode="auto">
            <a:xfrm rot="5400000">
              <a:off x="674998" y="1624530"/>
              <a:ext cx="814787" cy="708971"/>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6"/>
            <p:cNvSpPr>
              <a:spLocks/>
            </p:cNvSpPr>
            <p:nvPr/>
          </p:nvSpPr>
          <p:spPr bwMode="auto">
            <a:xfrm rot="5400000">
              <a:off x="-35737" y="-1234279"/>
              <a:ext cx="816550" cy="710735"/>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7"/>
            <p:cNvSpPr>
              <a:spLocks/>
            </p:cNvSpPr>
            <p:nvPr/>
          </p:nvSpPr>
          <p:spPr bwMode="auto">
            <a:xfrm rot="5400000">
              <a:off x="-36619" y="-826003"/>
              <a:ext cx="818314" cy="710735"/>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8"/>
            <p:cNvSpPr>
              <a:spLocks/>
            </p:cNvSpPr>
            <p:nvPr/>
          </p:nvSpPr>
          <p:spPr bwMode="auto">
            <a:xfrm rot="5400000">
              <a:off x="-35737" y="-417728"/>
              <a:ext cx="816550" cy="710735"/>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9"/>
            <p:cNvSpPr>
              <a:spLocks/>
            </p:cNvSpPr>
            <p:nvPr/>
          </p:nvSpPr>
          <p:spPr bwMode="auto">
            <a:xfrm rot="5400000">
              <a:off x="-35737" y="-8571"/>
              <a:ext cx="816550" cy="710735"/>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0"/>
            <p:cNvSpPr>
              <a:spLocks/>
            </p:cNvSpPr>
            <p:nvPr/>
          </p:nvSpPr>
          <p:spPr bwMode="auto">
            <a:xfrm rot="5400000">
              <a:off x="-36619" y="399704"/>
              <a:ext cx="818314" cy="710735"/>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1"/>
            <p:cNvSpPr>
              <a:spLocks/>
            </p:cNvSpPr>
            <p:nvPr/>
          </p:nvSpPr>
          <p:spPr bwMode="auto">
            <a:xfrm rot="5400000">
              <a:off x="-35737" y="807979"/>
              <a:ext cx="816550" cy="710735"/>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72"/>
            <p:cNvSpPr>
              <a:spLocks/>
            </p:cNvSpPr>
            <p:nvPr/>
          </p:nvSpPr>
          <p:spPr bwMode="auto">
            <a:xfrm rot="5400000">
              <a:off x="-34855" y="1623648"/>
              <a:ext cx="814787" cy="710735"/>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73"/>
            <p:cNvSpPr>
              <a:spLocks/>
            </p:cNvSpPr>
            <p:nvPr/>
          </p:nvSpPr>
          <p:spPr bwMode="auto">
            <a:xfrm rot="5400000">
              <a:off x="-35737" y="2033687"/>
              <a:ext cx="816550" cy="710735"/>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7"/>
            <p:cNvSpPr>
              <a:spLocks/>
            </p:cNvSpPr>
            <p:nvPr/>
          </p:nvSpPr>
          <p:spPr bwMode="auto">
            <a:xfrm rot="5400000">
              <a:off x="-744706" y="-1232515"/>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8"/>
            <p:cNvSpPr>
              <a:spLocks/>
            </p:cNvSpPr>
            <p:nvPr/>
          </p:nvSpPr>
          <p:spPr bwMode="auto">
            <a:xfrm rot="5400000">
              <a:off x="-744706" y="-415964"/>
              <a:ext cx="816550" cy="707208"/>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9"/>
            <p:cNvSpPr>
              <a:spLocks/>
            </p:cNvSpPr>
            <p:nvPr/>
          </p:nvSpPr>
          <p:spPr bwMode="auto">
            <a:xfrm rot="5400000">
              <a:off x="-744706" y="-6807"/>
              <a:ext cx="816550" cy="707208"/>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0"/>
            <p:cNvSpPr>
              <a:spLocks/>
            </p:cNvSpPr>
            <p:nvPr/>
          </p:nvSpPr>
          <p:spPr bwMode="auto">
            <a:xfrm rot="5400000">
              <a:off x="-744706" y="809743"/>
              <a:ext cx="816550" cy="707208"/>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81"/>
            <p:cNvSpPr>
              <a:spLocks/>
            </p:cNvSpPr>
            <p:nvPr/>
          </p:nvSpPr>
          <p:spPr bwMode="auto">
            <a:xfrm rot="5400000">
              <a:off x="-744706" y="1218900"/>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82"/>
            <p:cNvSpPr>
              <a:spLocks/>
            </p:cNvSpPr>
            <p:nvPr/>
          </p:nvSpPr>
          <p:spPr bwMode="auto">
            <a:xfrm rot="5400000">
              <a:off x="-743825" y="1625412"/>
              <a:ext cx="814787" cy="707208"/>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83"/>
            <p:cNvSpPr>
              <a:spLocks/>
            </p:cNvSpPr>
            <p:nvPr/>
          </p:nvSpPr>
          <p:spPr bwMode="auto">
            <a:xfrm rot="5400000">
              <a:off x="-744706" y="2035451"/>
              <a:ext cx="816550" cy="707208"/>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980166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71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13714"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3" name="Group 2"/>
          <p:cNvGrpSpPr/>
          <p:nvPr userDrawn="1"/>
        </p:nvGrpSpPr>
        <p:grpSpPr>
          <a:xfrm>
            <a:off x="11062393" y="4680744"/>
            <a:ext cx="1694058" cy="3255963"/>
            <a:chOff x="11062393" y="4680744"/>
            <a:chExt cx="1694058" cy="3255963"/>
          </a:xfrm>
        </p:grpSpPr>
        <p:sp>
          <p:nvSpPr>
            <p:cNvPr id="13" name="Freeform 66"/>
            <p:cNvSpPr>
              <a:spLocks/>
            </p:cNvSpPr>
            <p:nvPr/>
          </p:nvSpPr>
          <p:spPr bwMode="auto">
            <a:xfrm rot="5400000">
              <a:off x="12147715" y="4722920"/>
              <a:ext cx="650911" cy="566560"/>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67"/>
            <p:cNvSpPr>
              <a:spLocks/>
            </p:cNvSpPr>
            <p:nvPr/>
          </p:nvSpPr>
          <p:spPr bwMode="auto">
            <a:xfrm rot="5400000">
              <a:off x="12147011" y="5048376"/>
              <a:ext cx="652317" cy="566560"/>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68"/>
            <p:cNvSpPr>
              <a:spLocks/>
            </p:cNvSpPr>
            <p:nvPr/>
          </p:nvSpPr>
          <p:spPr bwMode="auto">
            <a:xfrm rot="5400000">
              <a:off x="12147715" y="5373831"/>
              <a:ext cx="650911" cy="566560"/>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69"/>
            <p:cNvSpPr>
              <a:spLocks/>
            </p:cNvSpPr>
            <p:nvPr/>
          </p:nvSpPr>
          <p:spPr bwMode="auto">
            <a:xfrm rot="5400000">
              <a:off x="12147715" y="5699990"/>
              <a:ext cx="650911" cy="566560"/>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70"/>
            <p:cNvSpPr>
              <a:spLocks/>
            </p:cNvSpPr>
            <p:nvPr/>
          </p:nvSpPr>
          <p:spPr bwMode="auto">
            <a:xfrm rot="5400000">
              <a:off x="12147011" y="6025445"/>
              <a:ext cx="652317" cy="566560"/>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71"/>
            <p:cNvSpPr>
              <a:spLocks/>
            </p:cNvSpPr>
            <p:nvPr/>
          </p:nvSpPr>
          <p:spPr bwMode="auto">
            <a:xfrm rot="5400000">
              <a:off x="12147715" y="6350901"/>
              <a:ext cx="650911" cy="566560"/>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72"/>
            <p:cNvSpPr>
              <a:spLocks/>
            </p:cNvSpPr>
            <p:nvPr/>
          </p:nvSpPr>
          <p:spPr bwMode="auto">
            <a:xfrm rot="5400000">
              <a:off x="12148417" y="7001109"/>
              <a:ext cx="649506" cy="566560"/>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73"/>
            <p:cNvSpPr>
              <a:spLocks/>
            </p:cNvSpPr>
            <p:nvPr/>
          </p:nvSpPr>
          <p:spPr bwMode="auto">
            <a:xfrm rot="5400000">
              <a:off x="12147715" y="7327971"/>
              <a:ext cx="650911" cy="566560"/>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77"/>
            <p:cNvSpPr>
              <a:spLocks/>
            </p:cNvSpPr>
            <p:nvPr/>
          </p:nvSpPr>
          <p:spPr bwMode="auto">
            <a:xfrm rot="5400000">
              <a:off x="11582561" y="472432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78"/>
            <p:cNvSpPr>
              <a:spLocks/>
            </p:cNvSpPr>
            <p:nvPr/>
          </p:nvSpPr>
          <p:spPr bwMode="auto">
            <a:xfrm rot="5400000">
              <a:off x="11582561" y="5375237"/>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79"/>
            <p:cNvSpPr>
              <a:spLocks/>
            </p:cNvSpPr>
            <p:nvPr/>
          </p:nvSpPr>
          <p:spPr bwMode="auto">
            <a:xfrm rot="5400000">
              <a:off x="11582561" y="570139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80"/>
            <p:cNvSpPr>
              <a:spLocks/>
            </p:cNvSpPr>
            <p:nvPr/>
          </p:nvSpPr>
          <p:spPr bwMode="auto">
            <a:xfrm rot="5400000">
              <a:off x="11582561" y="6352306"/>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81"/>
            <p:cNvSpPr>
              <a:spLocks/>
            </p:cNvSpPr>
            <p:nvPr/>
          </p:nvSpPr>
          <p:spPr bwMode="auto">
            <a:xfrm rot="5400000">
              <a:off x="11582561" y="6678465"/>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82"/>
            <p:cNvSpPr>
              <a:spLocks/>
            </p:cNvSpPr>
            <p:nvPr/>
          </p:nvSpPr>
          <p:spPr bwMode="auto">
            <a:xfrm rot="5400000">
              <a:off x="11583264" y="7002515"/>
              <a:ext cx="649506" cy="563749"/>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83"/>
            <p:cNvSpPr>
              <a:spLocks/>
            </p:cNvSpPr>
            <p:nvPr/>
          </p:nvSpPr>
          <p:spPr bwMode="auto">
            <a:xfrm rot="5400000">
              <a:off x="11582561" y="7329377"/>
              <a:ext cx="650911" cy="563749"/>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86"/>
            <p:cNvSpPr>
              <a:spLocks/>
            </p:cNvSpPr>
            <p:nvPr/>
          </p:nvSpPr>
          <p:spPr bwMode="auto">
            <a:xfrm rot="5400000">
              <a:off x="11018812" y="4724326"/>
              <a:ext cx="650911" cy="563749"/>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87"/>
            <p:cNvSpPr>
              <a:spLocks/>
            </p:cNvSpPr>
            <p:nvPr/>
          </p:nvSpPr>
          <p:spPr bwMode="auto">
            <a:xfrm rot="5400000">
              <a:off x="11018109" y="5049782"/>
              <a:ext cx="652317" cy="563749"/>
            </a:xfrm>
            <a:custGeom>
              <a:avLst/>
              <a:gdLst>
                <a:gd name="T0" fmla="*/ 0 w 464"/>
                <a:gd name="T1" fmla="*/ 401 h 401"/>
                <a:gd name="T2" fmla="*/ 232 w 464"/>
                <a:gd name="T3" fmla="*/ 0 h 401"/>
                <a:gd name="T4" fmla="*/ 464 w 464"/>
                <a:gd name="T5" fmla="*/ 401 h 401"/>
                <a:gd name="T6" fmla="*/ 0 w 464"/>
                <a:gd name="T7" fmla="*/ 401 h 401"/>
              </a:gdLst>
              <a:ahLst/>
              <a:cxnLst>
                <a:cxn ang="0">
                  <a:pos x="T0" y="T1"/>
                </a:cxn>
                <a:cxn ang="0">
                  <a:pos x="T2" y="T3"/>
                </a:cxn>
                <a:cxn ang="0">
                  <a:pos x="T4" y="T5"/>
                </a:cxn>
                <a:cxn ang="0">
                  <a:pos x="T6" y="T7"/>
                </a:cxn>
              </a:cxnLst>
              <a:rect l="0" t="0" r="r" b="b"/>
              <a:pathLst>
                <a:path w="464" h="401">
                  <a:moveTo>
                    <a:pt x="0" y="401"/>
                  </a:moveTo>
                  <a:lnTo>
                    <a:pt x="232" y="0"/>
                  </a:lnTo>
                  <a:lnTo>
                    <a:pt x="464"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88"/>
            <p:cNvSpPr>
              <a:spLocks/>
            </p:cNvSpPr>
            <p:nvPr/>
          </p:nvSpPr>
          <p:spPr bwMode="auto">
            <a:xfrm rot="5400000">
              <a:off x="11018812" y="5375237"/>
              <a:ext cx="650911" cy="563749"/>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89"/>
            <p:cNvSpPr>
              <a:spLocks/>
            </p:cNvSpPr>
            <p:nvPr/>
          </p:nvSpPr>
          <p:spPr bwMode="auto">
            <a:xfrm rot="5400000">
              <a:off x="11018812" y="5701396"/>
              <a:ext cx="650911" cy="563749"/>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90"/>
            <p:cNvSpPr>
              <a:spLocks/>
            </p:cNvSpPr>
            <p:nvPr/>
          </p:nvSpPr>
          <p:spPr bwMode="auto">
            <a:xfrm rot="5400000">
              <a:off x="11018109" y="6026851"/>
              <a:ext cx="652317" cy="563749"/>
            </a:xfrm>
            <a:custGeom>
              <a:avLst/>
              <a:gdLst>
                <a:gd name="T0" fmla="*/ 464 w 464"/>
                <a:gd name="T1" fmla="*/ 0 h 401"/>
                <a:gd name="T2" fmla="*/ 232 w 464"/>
                <a:gd name="T3" fmla="*/ 401 h 401"/>
                <a:gd name="T4" fmla="*/ 0 w 464"/>
                <a:gd name="T5" fmla="*/ 0 h 401"/>
                <a:gd name="T6" fmla="*/ 464 w 464"/>
                <a:gd name="T7" fmla="*/ 0 h 401"/>
              </a:gdLst>
              <a:ahLst/>
              <a:cxnLst>
                <a:cxn ang="0">
                  <a:pos x="T0" y="T1"/>
                </a:cxn>
                <a:cxn ang="0">
                  <a:pos x="T2" y="T3"/>
                </a:cxn>
                <a:cxn ang="0">
                  <a:pos x="T4" y="T5"/>
                </a:cxn>
                <a:cxn ang="0">
                  <a:pos x="T6" y="T7"/>
                </a:cxn>
              </a:cxnLst>
              <a:rect l="0" t="0" r="r" b="b"/>
              <a:pathLst>
                <a:path w="464" h="401">
                  <a:moveTo>
                    <a:pt x="464" y="0"/>
                  </a:moveTo>
                  <a:lnTo>
                    <a:pt x="232" y="401"/>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91"/>
            <p:cNvSpPr>
              <a:spLocks/>
            </p:cNvSpPr>
            <p:nvPr/>
          </p:nvSpPr>
          <p:spPr bwMode="auto">
            <a:xfrm rot="5400000">
              <a:off x="11018812" y="6352306"/>
              <a:ext cx="650911" cy="563749"/>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92"/>
            <p:cNvSpPr>
              <a:spLocks/>
            </p:cNvSpPr>
            <p:nvPr/>
          </p:nvSpPr>
          <p:spPr bwMode="auto">
            <a:xfrm rot="5400000">
              <a:off x="11019515" y="7002515"/>
              <a:ext cx="649506" cy="563749"/>
            </a:xfrm>
            <a:custGeom>
              <a:avLst/>
              <a:gdLst>
                <a:gd name="T0" fmla="*/ 0 w 462"/>
                <a:gd name="T1" fmla="*/ 401 h 401"/>
                <a:gd name="T2" fmla="*/ 232 w 462"/>
                <a:gd name="T3" fmla="*/ 0 h 401"/>
                <a:gd name="T4" fmla="*/ 462 w 462"/>
                <a:gd name="T5" fmla="*/ 401 h 401"/>
                <a:gd name="T6" fmla="*/ 0 w 462"/>
                <a:gd name="T7" fmla="*/ 401 h 401"/>
              </a:gdLst>
              <a:ahLst/>
              <a:cxnLst>
                <a:cxn ang="0">
                  <a:pos x="T0" y="T1"/>
                </a:cxn>
                <a:cxn ang="0">
                  <a:pos x="T2" y="T3"/>
                </a:cxn>
                <a:cxn ang="0">
                  <a:pos x="T4" y="T5"/>
                </a:cxn>
                <a:cxn ang="0">
                  <a:pos x="T6" y="T7"/>
                </a:cxn>
              </a:cxnLst>
              <a:rect l="0" t="0" r="r" b="b"/>
              <a:pathLst>
                <a:path w="462" h="401">
                  <a:moveTo>
                    <a:pt x="0" y="401"/>
                  </a:moveTo>
                  <a:lnTo>
                    <a:pt x="232" y="0"/>
                  </a:lnTo>
                  <a:lnTo>
                    <a:pt x="462"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 name="Group 1"/>
          <p:cNvGrpSpPr/>
          <p:nvPr userDrawn="1"/>
        </p:nvGrpSpPr>
        <p:grpSpPr>
          <a:xfrm>
            <a:off x="-690035" y="-1287186"/>
            <a:ext cx="2126912" cy="4084516"/>
            <a:chOff x="-690035" y="-1287186"/>
            <a:chExt cx="2126912" cy="4084516"/>
          </a:xfrm>
        </p:grpSpPr>
        <p:sp>
          <p:nvSpPr>
            <p:cNvPr id="36" name="Freeform 59"/>
            <p:cNvSpPr>
              <a:spLocks/>
            </p:cNvSpPr>
            <p:nvPr/>
          </p:nvSpPr>
          <p:spPr bwMode="auto">
            <a:xfrm rot="5400000">
              <a:off x="674116" y="-1233397"/>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60"/>
            <p:cNvSpPr>
              <a:spLocks/>
            </p:cNvSpPr>
            <p:nvPr/>
          </p:nvSpPr>
          <p:spPr bwMode="auto">
            <a:xfrm rot="5400000">
              <a:off x="673234" y="-825121"/>
              <a:ext cx="818314" cy="708971"/>
            </a:xfrm>
            <a:custGeom>
              <a:avLst/>
              <a:gdLst>
                <a:gd name="T0" fmla="*/ 464 w 464"/>
                <a:gd name="T1" fmla="*/ 0 h 402"/>
                <a:gd name="T2" fmla="*/ 232 w 464"/>
                <a:gd name="T3" fmla="*/ 402 h 402"/>
                <a:gd name="T4" fmla="*/ 0 w 464"/>
                <a:gd name="T5" fmla="*/ 0 h 402"/>
                <a:gd name="T6" fmla="*/ 464 w 464"/>
                <a:gd name="T7" fmla="*/ 0 h 402"/>
              </a:gdLst>
              <a:ahLst/>
              <a:cxnLst>
                <a:cxn ang="0">
                  <a:pos x="T0" y="T1"/>
                </a:cxn>
                <a:cxn ang="0">
                  <a:pos x="T2" y="T3"/>
                </a:cxn>
                <a:cxn ang="0">
                  <a:pos x="T4" y="T5"/>
                </a:cxn>
                <a:cxn ang="0">
                  <a:pos x="T6" y="T7"/>
                </a:cxn>
              </a:cxnLst>
              <a:rect l="0" t="0" r="r" b="b"/>
              <a:pathLst>
                <a:path w="464" h="402">
                  <a:moveTo>
                    <a:pt x="464" y="0"/>
                  </a:moveTo>
                  <a:lnTo>
                    <a:pt x="232" y="402"/>
                  </a:lnTo>
                  <a:lnTo>
                    <a:pt x="0" y="0"/>
                  </a:lnTo>
                  <a:lnTo>
                    <a:pt x="464"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61"/>
            <p:cNvSpPr>
              <a:spLocks/>
            </p:cNvSpPr>
            <p:nvPr/>
          </p:nvSpPr>
          <p:spPr bwMode="auto">
            <a:xfrm rot="5400000">
              <a:off x="674116" y="-7689"/>
              <a:ext cx="816550" cy="708971"/>
            </a:xfrm>
            <a:custGeom>
              <a:avLst/>
              <a:gdLst>
                <a:gd name="T0" fmla="*/ 463 w 463"/>
                <a:gd name="T1" fmla="*/ 0 h 402"/>
                <a:gd name="T2" fmla="*/ 231 w 463"/>
                <a:gd name="T3" fmla="*/ 402 h 402"/>
                <a:gd name="T4" fmla="*/ 0 w 463"/>
                <a:gd name="T5" fmla="*/ 0 h 402"/>
                <a:gd name="T6" fmla="*/ 463 w 463"/>
                <a:gd name="T7" fmla="*/ 0 h 402"/>
              </a:gdLst>
              <a:ahLst/>
              <a:cxnLst>
                <a:cxn ang="0">
                  <a:pos x="T0" y="T1"/>
                </a:cxn>
                <a:cxn ang="0">
                  <a:pos x="T2" y="T3"/>
                </a:cxn>
                <a:cxn ang="0">
                  <a:pos x="T4" y="T5"/>
                </a:cxn>
                <a:cxn ang="0">
                  <a:pos x="T6" y="T7"/>
                </a:cxn>
              </a:cxnLst>
              <a:rect l="0" t="0" r="r" b="b"/>
              <a:pathLst>
                <a:path w="463" h="402">
                  <a:moveTo>
                    <a:pt x="463" y="0"/>
                  </a:moveTo>
                  <a:lnTo>
                    <a:pt x="231" y="402"/>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62"/>
            <p:cNvSpPr>
              <a:spLocks/>
            </p:cNvSpPr>
            <p:nvPr/>
          </p:nvSpPr>
          <p:spPr bwMode="auto">
            <a:xfrm rot="5400000">
              <a:off x="673234" y="400586"/>
              <a:ext cx="818314" cy="708971"/>
            </a:xfrm>
            <a:custGeom>
              <a:avLst/>
              <a:gdLst>
                <a:gd name="T0" fmla="*/ 0 w 464"/>
                <a:gd name="T1" fmla="*/ 402 h 402"/>
                <a:gd name="T2" fmla="*/ 232 w 464"/>
                <a:gd name="T3" fmla="*/ 0 h 402"/>
                <a:gd name="T4" fmla="*/ 464 w 464"/>
                <a:gd name="T5" fmla="*/ 402 h 402"/>
                <a:gd name="T6" fmla="*/ 0 w 464"/>
                <a:gd name="T7" fmla="*/ 402 h 402"/>
              </a:gdLst>
              <a:ahLst/>
              <a:cxnLst>
                <a:cxn ang="0">
                  <a:pos x="T0" y="T1"/>
                </a:cxn>
                <a:cxn ang="0">
                  <a:pos x="T2" y="T3"/>
                </a:cxn>
                <a:cxn ang="0">
                  <a:pos x="T4" y="T5"/>
                </a:cxn>
                <a:cxn ang="0">
                  <a:pos x="T6" y="T7"/>
                </a:cxn>
              </a:cxnLst>
              <a:rect l="0" t="0" r="r" b="b"/>
              <a:pathLst>
                <a:path w="464" h="402">
                  <a:moveTo>
                    <a:pt x="0" y="402"/>
                  </a:moveTo>
                  <a:lnTo>
                    <a:pt x="232" y="0"/>
                  </a:lnTo>
                  <a:lnTo>
                    <a:pt x="464" y="402"/>
                  </a:lnTo>
                  <a:lnTo>
                    <a:pt x="0" y="402"/>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63"/>
            <p:cNvSpPr>
              <a:spLocks/>
            </p:cNvSpPr>
            <p:nvPr/>
          </p:nvSpPr>
          <p:spPr bwMode="auto">
            <a:xfrm rot="5400000">
              <a:off x="674116" y="1218018"/>
              <a:ext cx="816550" cy="708971"/>
            </a:xfrm>
            <a:custGeom>
              <a:avLst/>
              <a:gdLst>
                <a:gd name="T0" fmla="*/ 0 w 463"/>
                <a:gd name="T1" fmla="*/ 402 h 402"/>
                <a:gd name="T2" fmla="*/ 231 w 463"/>
                <a:gd name="T3" fmla="*/ 0 h 402"/>
                <a:gd name="T4" fmla="*/ 463 w 463"/>
                <a:gd name="T5" fmla="*/ 402 h 402"/>
                <a:gd name="T6" fmla="*/ 0 w 463"/>
                <a:gd name="T7" fmla="*/ 402 h 402"/>
              </a:gdLst>
              <a:ahLst/>
              <a:cxnLst>
                <a:cxn ang="0">
                  <a:pos x="T0" y="T1"/>
                </a:cxn>
                <a:cxn ang="0">
                  <a:pos x="T2" y="T3"/>
                </a:cxn>
                <a:cxn ang="0">
                  <a:pos x="T4" y="T5"/>
                </a:cxn>
                <a:cxn ang="0">
                  <a:pos x="T6" y="T7"/>
                </a:cxn>
              </a:cxnLst>
              <a:rect l="0" t="0" r="r" b="b"/>
              <a:pathLst>
                <a:path w="463" h="402">
                  <a:moveTo>
                    <a:pt x="0" y="402"/>
                  </a:moveTo>
                  <a:lnTo>
                    <a:pt x="231" y="0"/>
                  </a:lnTo>
                  <a:lnTo>
                    <a:pt x="463" y="402"/>
                  </a:lnTo>
                  <a:lnTo>
                    <a:pt x="0" y="402"/>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64"/>
            <p:cNvSpPr>
              <a:spLocks/>
            </p:cNvSpPr>
            <p:nvPr/>
          </p:nvSpPr>
          <p:spPr bwMode="auto">
            <a:xfrm rot="5400000">
              <a:off x="674998" y="1624530"/>
              <a:ext cx="814787" cy="708971"/>
            </a:xfrm>
            <a:custGeom>
              <a:avLst/>
              <a:gdLst>
                <a:gd name="T0" fmla="*/ 462 w 462"/>
                <a:gd name="T1" fmla="*/ 0 h 402"/>
                <a:gd name="T2" fmla="*/ 232 w 462"/>
                <a:gd name="T3" fmla="*/ 402 h 402"/>
                <a:gd name="T4" fmla="*/ 0 w 462"/>
                <a:gd name="T5" fmla="*/ 0 h 402"/>
                <a:gd name="T6" fmla="*/ 462 w 462"/>
                <a:gd name="T7" fmla="*/ 0 h 402"/>
              </a:gdLst>
              <a:ahLst/>
              <a:cxnLst>
                <a:cxn ang="0">
                  <a:pos x="T0" y="T1"/>
                </a:cxn>
                <a:cxn ang="0">
                  <a:pos x="T2" y="T3"/>
                </a:cxn>
                <a:cxn ang="0">
                  <a:pos x="T4" y="T5"/>
                </a:cxn>
                <a:cxn ang="0">
                  <a:pos x="T6" y="T7"/>
                </a:cxn>
              </a:cxnLst>
              <a:rect l="0" t="0" r="r" b="b"/>
              <a:pathLst>
                <a:path w="462" h="402">
                  <a:moveTo>
                    <a:pt x="462" y="0"/>
                  </a:moveTo>
                  <a:lnTo>
                    <a:pt x="232" y="402"/>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66"/>
            <p:cNvSpPr>
              <a:spLocks/>
            </p:cNvSpPr>
            <p:nvPr/>
          </p:nvSpPr>
          <p:spPr bwMode="auto">
            <a:xfrm rot="5400000">
              <a:off x="-35737" y="-1234279"/>
              <a:ext cx="816550" cy="710735"/>
            </a:xfrm>
            <a:custGeom>
              <a:avLst/>
              <a:gdLst>
                <a:gd name="T0" fmla="*/ 463 w 463"/>
                <a:gd name="T1" fmla="*/ 0 h 403"/>
                <a:gd name="T2" fmla="*/ 231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1" y="403"/>
                  </a:lnTo>
                  <a:lnTo>
                    <a:pt x="0" y="0"/>
                  </a:lnTo>
                  <a:lnTo>
                    <a:pt x="463" y="0"/>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67"/>
            <p:cNvSpPr>
              <a:spLocks/>
            </p:cNvSpPr>
            <p:nvPr/>
          </p:nvSpPr>
          <p:spPr bwMode="auto">
            <a:xfrm rot="5400000">
              <a:off x="-36619" y="-826003"/>
              <a:ext cx="818314" cy="710735"/>
            </a:xfrm>
            <a:custGeom>
              <a:avLst/>
              <a:gdLst>
                <a:gd name="T0" fmla="*/ 0 w 464"/>
                <a:gd name="T1" fmla="*/ 403 h 403"/>
                <a:gd name="T2" fmla="*/ 232 w 464"/>
                <a:gd name="T3" fmla="*/ 0 h 403"/>
                <a:gd name="T4" fmla="*/ 464 w 464"/>
                <a:gd name="T5" fmla="*/ 403 h 403"/>
                <a:gd name="T6" fmla="*/ 0 w 464"/>
                <a:gd name="T7" fmla="*/ 403 h 403"/>
              </a:gdLst>
              <a:ahLst/>
              <a:cxnLst>
                <a:cxn ang="0">
                  <a:pos x="T0" y="T1"/>
                </a:cxn>
                <a:cxn ang="0">
                  <a:pos x="T2" y="T3"/>
                </a:cxn>
                <a:cxn ang="0">
                  <a:pos x="T4" y="T5"/>
                </a:cxn>
                <a:cxn ang="0">
                  <a:pos x="T6" y="T7"/>
                </a:cxn>
              </a:cxnLst>
              <a:rect l="0" t="0" r="r" b="b"/>
              <a:pathLst>
                <a:path w="464" h="403">
                  <a:moveTo>
                    <a:pt x="0" y="403"/>
                  </a:moveTo>
                  <a:lnTo>
                    <a:pt x="232" y="0"/>
                  </a:lnTo>
                  <a:lnTo>
                    <a:pt x="464"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8"/>
            <p:cNvSpPr>
              <a:spLocks/>
            </p:cNvSpPr>
            <p:nvPr/>
          </p:nvSpPr>
          <p:spPr bwMode="auto">
            <a:xfrm rot="5400000">
              <a:off x="-35737" y="-417728"/>
              <a:ext cx="816550" cy="710735"/>
            </a:xfrm>
            <a:custGeom>
              <a:avLst/>
              <a:gdLst>
                <a:gd name="T0" fmla="*/ 463 w 463"/>
                <a:gd name="T1" fmla="*/ 0 h 403"/>
                <a:gd name="T2" fmla="*/ 232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2"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69"/>
            <p:cNvSpPr>
              <a:spLocks/>
            </p:cNvSpPr>
            <p:nvPr/>
          </p:nvSpPr>
          <p:spPr bwMode="auto">
            <a:xfrm rot="5400000">
              <a:off x="-35737" y="-8571"/>
              <a:ext cx="816550" cy="710735"/>
            </a:xfrm>
            <a:custGeom>
              <a:avLst/>
              <a:gdLst>
                <a:gd name="T0" fmla="*/ 0 w 463"/>
                <a:gd name="T1" fmla="*/ 403 h 403"/>
                <a:gd name="T2" fmla="*/ 231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1" y="0"/>
                  </a:lnTo>
                  <a:lnTo>
                    <a:pt x="463"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70"/>
            <p:cNvSpPr>
              <a:spLocks/>
            </p:cNvSpPr>
            <p:nvPr/>
          </p:nvSpPr>
          <p:spPr bwMode="auto">
            <a:xfrm rot="5400000">
              <a:off x="-36619" y="399704"/>
              <a:ext cx="818314" cy="710735"/>
            </a:xfrm>
            <a:custGeom>
              <a:avLst/>
              <a:gdLst>
                <a:gd name="T0" fmla="*/ 464 w 464"/>
                <a:gd name="T1" fmla="*/ 0 h 403"/>
                <a:gd name="T2" fmla="*/ 232 w 464"/>
                <a:gd name="T3" fmla="*/ 403 h 403"/>
                <a:gd name="T4" fmla="*/ 0 w 464"/>
                <a:gd name="T5" fmla="*/ 0 h 403"/>
                <a:gd name="T6" fmla="*/ 464 w 464"/>
                <a:gd name="T7" fmla="*/ 0 h 403"/>
              </a:gdLst>
              <a:ahLst/>
              <a:cxnLst>
                <a:cxn ang="0">
                  <a:pos x="T0" y="T1"/>
                </a:cxn>
                <a:cxn ang="0">
                  <a:pos x="T2" y="T3"/>
                </a:cxn>
                <a:cxn ang="0">
                  <a:pos x="T4" y="T5"/>
                </a:cxn>
                <a:cxn ang="0">
                  <a:pos x="T6" y="T7"/>
                </a:cxn>
              </a:cxnLst>
              <a:rect l="0" t="0" r="r" b="b"/>
              <a:pathLst>
                <a:path w="464" h="403">
                  <a:moveTo>
                    <a:pt x="464" y="0"/>
                  </a:moveTo>
                  <a:lnTo>
                    <a:pt x="232" y="403"/>
                  </a:lnTo>
                  <a:lnTo>
                    <a:pt x="0" y="0"/>
                  </a:lnTo>
                  <a:lnTo>
                    <a:pt x="464"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71"/>
            <p:cNvSpPr>
              <a:spLocks/>
            </p:cNvSpPr>
            <p:nvPr/>
          </p:nvSpPr>
          <p:spPr bwMode="auto">
            <a:xfrm rot="5400000">
              <a:off x="-35737" y="807979"/>
              <a:ext cx="816550" cy="710735"/>
            </a:xfrm>
            <a:custGeom>
              <a:avLst/>
              <a:gdLst>
                <a:gd name="T0" fmla="*/ 0 w 463"/>
                <a:gd name="T1" fmla="*/ 403 h 403"/>
                <a:gd name="T2" fmla="*/ 232 w 463"/>
                <a:gd name="T3" fmla="*/ 0 h 403"/>
                <a:gd name="T4" fmla="*/ 463 w 463"/>
                <a:gd name="T5" fmla="*/ 403 h 403"/>
                <a:gd name="T6" fmla="*/ 0 w 463"/>
                <a:gd name="T7" fmla="*/ 403 h 403"/>
              </a:gdLst>
              <a:ahLst/>
              <a:cxnLst>
                <a:cxn ang="0">
                  <a:pos x="T0" y="T1"/>
                </a:cxn>
                <a:cxn ang="0">
                  <a:pos x="T2" y="T3"/>
                </a:cxn>
                <a:cxn ang="0">
                  <a:pos x="T4" y="T5"/>
                </a:cxn>
                <a:cxn ang="0">
                  <a:pos x="T6" y="T7"/>
                </a:cxn>
              </a:cxnLst>
              <a:rect l="0" t="0" r="r" b="b"/>
              <a:pathLst>
                <a:path w="463" h="403">
                  <a:moveTo>
                    <a:pt x="0" y="403"/>
                  </a:moveTo>
                  <a:lnTo>
                    <a:pt x="232" y="0"/>
                  </a:lnTo>
                  <a:lnTo>
                    <a:pt x="463" y="403"/>
                  </a:lnTo>
                  <a:lnTo>
                    <a:pt x="0" y="403"/>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72"/>
            <p:cNvSpPr>
              <a:spLocks/>
            </p:cNvSpPr>
            <p:nvPr/>
          </p:nvSpPr>
          <p:spPr bwMode="auto">
            <a:xfrm rot="5400000">
              <a:off x="-34855" y="1623648"/>
              <a:ext cx="814787" cy="710735"/>
            </a:xfrm>
            <a:custGeom>
              <a:avLst/>
              <a:gdLst>
                <a:gd name="T0" fmla="*/ 0 w 462"/>
                <a:gd name="T1" fmla="*/ 403 h 403"/>
                <a:gd name="T2" fmla="*/ 232 w 462"/>
                <a:gd name="T3" fmla="*/ 0 h 403"/>
                <a:gd name="T4" fmla="*/ 462 w 462"/>
                <a:gd name="T5" fmla="*/ 403 h 403"/>
                <a:gd name="T6" fmla="*/ 0 w 462"/>
                <a:gd name="T7" fmla="*/ 403 h 403"/>
              </a:gdLst>
              <a:ahLst/>
              <a:cxnLst>
                <a:cxn ang="0">
                  <a:pos x="T0" y="T1"/>
                </a:cxn>
                <a:cxn ang="0">
                  <a:pos x="T2" y="T3"/>
                </a:cxn>
                <a:cxn ang="0">
                  <a:pos x="T4" y="T5"/>
                </a:cxn>
                <a:cxn ang="0">
                  <a:pos x="T6" y="T7"/>
                </a:cxn>
              </a:cxnLst>
              <a:rect l="0" t="0" r="r" b="b"/>
              <a:pathLst>
                <a:path w="462" h="403">
                  <a:moveTo>
                    <a:pt x="0" y="403"/>
                  </a:moveTo>
                  <a:lnTo>
                    <a:pt x="232" y="0"/>
                  </a:lnTo>
                  <a:lnTo>
                    <a:pt x="462" y="403"/>
                  </a:lnTo>
                  <a:lnTo>
                    <a:pt x="0" y="403"/>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73"/>
            <p:cNvSpPr>
              <a:spLocks/>
            </p:cNvSpPr>
            <p:nvPr/>
          </p:nvSpPr>
          <p:spPr bwMode="auto">
            <a:xfrm rot="5400000">
              <a:off x="-35737" y="2033687"/>
              <a:ext cx="816550" cy="710735"/>
            </a:xfrm>
            <a:custGeom>
              <a:avLst/>
              <a:gdLst>
                <a:gd name="T0" fmla="*/ 463 w 463"/>
                <a:gd name="T1" fmla="*/ 0 h 403"/>
                <a:gd name="T2" fmla="*/ 230 w 463"/>
                <a:gd name="T3" fmla="*/ 403 h 403"/>
                <a:gd name="T4" fmla="*/ 0 w 463"/>
                <a:gd name="T5" fmla="*/ 0 h 403"/>
                <a:gd name="T6" fmla="*/ 463 w 463"/>
                <a:gd name="T7" fmla="*/ 0 h 403"/>
              </a:gdLst>
              <a:ahLst/>
              <a:cxnLst>
                <a:cxn ang="0">
                  <a:pos x="T0" y="T1"/>
                </a:cxn>
                <a:cxn ang="0">
                  <a:pos x="T2" y="T3"/>
                </a:cxn>
                <a:cxn ang="0">
                  <a:pos x="T4" y="T5"/>
                </a:cxn>
                <a:cxn ang="0">
                  <a:pos x="T6" y="T7"/>
                </a:cxn>
              </a:cxnLst>
              <a:rect l="0" t="0" r="r" b="b"/>
              <a:pathLst>
                <a:path w="463" h="403">
                  <a:moveTo>
                    <a:pt x="463" y="0"/>
                  </a:moveTo>
                  <a:lnTo>
                    <a:pt x="230" y="403"/>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77"/>
            <p:cNvSpPr>
              <a:spLocks/>
            </p:cNvSpPr>
            <p:nvPr/>
          </p:nvSpPr>
          <p:spPr bwMode="auto">
            <a:xfrm rot="5400000">
              <a:off x="-744706" y="-1232515"/>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78"/>
            <p:cNvSpPr>
              <a:spLocks/>
            </p:cNvSpPr>
            <p:nvPr/>
          </p:nvSpPr>
          <p:spPr bwMode="auto">
            <a:xfrm rot="5400000">
              <a:off x="-744706" y="-415964"/>
              <a:ext cx="816550" cy="707208"/>
            </a:xfrm>
            <a:custGeom>
              <a:avLst/>
              <a:gdLst>
                <a:gd name="T0" fmla="*/ 0 w 463"/>
                <a:gd name="T1" fmla="*/ 401 h 401"/>
                <a:gd name="T2" fmla="*/ 232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2"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79"/>
            <p:cNvSpPr>
              <a:spLocks/>
            </p:cNvSpPr>
            <p:nvPr/>
          </p:nvSpPr>
          <p:spPr bwMode="auto">
            <a:xfrm rot="5400000">
              <a:off x="-744706" y="-6807"/>
              <a:ext cx="816550" cy="707208"/>
            </a:xfrm>
            <a:custGeom>
              <a:avLst/>
              <a:gdLst>
                <a:gd name="T0" fmla="*/ 463 w 463"/>
                <a:gd name="T1" fmla="*/ 0 h 401"/>
                <a:gd name="T2" fmla="*/ 231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1"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80"/>
            <p:cNvSpPr>
              <a:spLocks/>
            </p:cNvSpPr>
            <p:nvPr/>
          </p:nvSpPr>
          <p:spPr bwMode="auto">
            <a:xfrm rot="5400000">
              <a:off x="-744706" y="809743"/>
              <a:ext cx="816550" cy="707208"/>
            </a:xfrm>
            <a:custGeom>
              <a:avLst/>
              <a:gdLst>
                <a:gd name="T0" fmla="*/ 463 w 463"/>
                <a:gd name="T1" fmla="*/ 0 h 401"/>
                <a:gd name="T2" fmla="*/ 232 w 463"/>
                <a:gd name="T3" fmla="*/ 401 h 401"/>
                <a:gd name="T4" fmla="*/ 0 w 463"/>
                <a:gd name="T5" fmla="*/ 0 h 401"/>
                <a:gd name="T6" fmla="*/ 463 w 463"/>
                <a:gd name="T7" fmla="*/ 0 h 401"/>
              </a:gdLst>
              <a:ahLst/>
              <a:cxnLst>
                <a:cxn ang="0">
                  <a:pos x="T0" y="T1"/>
                </a:cxn>
                <a:cxn ang="0">
                  <a:pos x="T2" y="T3"/>
                </a:cxn>
                <a:cxn ang="0">
                  <a:pos x="T4" y="T5"/>
                </a:cxn>
                <a:cxn ang="0">
                  <a:pos x="T6" y="T7"/>
                </a:cxn>
              </a:cxnLst>
              <a:rect l="0" t="0" r="r" b="b"/>
              <a:pathLst>
                <a:path w="463" h="401">
                  <a:moveTo>
                    <a:pt x="463" y="0"/>
                  </a:moveTo>
                  <a:lnTo>
                    <a:pt x="232" y="401"/>
                  </a:lnTo>
                  <a:lnTo>
                    <a:pt x="0" y="0"/>
                  </a:lnTo>
                  <a:lnTo>
                    <a:pt x="463"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81"/>
            <p:cNvSpPr>
              <a:spLocks/>
            </p:cNvSpPr>
            <p:nvPr/>
          </p:nvSpPr>
          <p:spPr bwMode="auto">
            <a:xfrm rot="5400000">
              <a:off x="-744706" y="1218900"/>
              <a:ext cx="816550" cy="707208"/>
            </a:xfrm>
            <a:custGeom>
              <a:avLst/>
              <a:gdLst>
                <a:gd name="T0" fmla="*/ 0 w 463"/>
                <a:gd name="T1" fmla="*/ 401 h 401"/>
                <a:gd name="T2" fmla="*/ 231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1" y="0"/>
                  </a:lnTo>
                  <a:lnTo>
                    <a:pt x="463" y="401"/>
                  </a:lnTo>
                  <a:lnTo>
                    <a:pt x="0" y="401"/>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82"/>
            <p:cNvSpPr>
              <a:spLocks/>
            </p:cNvSpPr>
            <p:nvPr/>
          </p:nvSpPr>
          <p:spPr bwMode="auto">
            <a:xfrm rot="5400000">
              <a:off x="-743825" y="1625412"/>
              <a:ext cx="814787" cy="707208"/>
            </a:xfrm>
            <a:custGeom>
              <a:avLst/>
              <a:gdLst>
                <a:gd name="T0" fmla="*/ 462 w 462"/>
                <a:gd name="T1" fmla="*/ 0 h 401"/>
                <a:gd name="T2" fmla="*/ 232 w 462"/>
                <a:gd name="T3" fmla="*/ 401 h 401"/>
                <a:gd name="T4" fmla="*/ 0 w 462"/>
                <a:gd name="T5" fmla="*/ 0 h 401"/>
                <a:gd name="T6" fmla="*/ 462 w 462"/>
                <a:gd name="T7" fmla="*/ 0 h 401"/>
              </a:gdLst>
              <a:ahLst/>
              <a:cxnLst>
                <a:cxn ang="0">
                  <a:pos x="T0" y="T1"/>
                </a:cxn>
                <a:cxn ang="0">
                  <a:pos x="T2" y="T3"/>
                </a:cxn>
                <a:cxn ang="0">
                  <a:pos x="T4" y="T5"/>
                </a:cxn>
                <a:cxn ang="0">
                  <a:pos x="T6" y="T7"/>
                </a:cxn>
              </a:cxnLst>
              <a:rect l="0" t="0" r="r" b="b"/>
              <a:pathLst>
                <a:path w="462" h="401">
                  <a:moveTo>
                    <a:pt x="462" y="0"/>
                  </a:moveTo>
                  <a:lnTo>
                    <a:pt x="232" y="401"/>
                  </a:lnTo>
                  <a:lnTo>
                    <a:pt x="0" y="0"/>
                  </a:lnTo>
                  <a:lnTo>
                    <a:pt x="462" y="0"/>
                  </a:lnTo>
                  <a:close/>
                </a:path>
              </a:pathLst>
            </a:custGeom>
            <a:solidFill>
              <a:schemeClr val="bg2">
                <a:lumMod val="60000"/>
                <a:lumOff val="40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83"/>
            <p:cNvSpPr>
              <a:spLocks/>
            </p:cNvSpPr>
            <p:nvPr/>
          </p:nvSpPr>
          <p:spPr bwMode="auto">
            <a:xfrm rot="5400000">
              <a:off x="-744706" y="2035451"/>
              <a:ext cx="816550" cy="707208"/>
            </a:xfrm>
            <a:custGeom>
              <a:avLst/>
              <a:gdLst>
                <a:gd name="T0" fmla="*/ 0 w 463"/>
                <a:gd name="T1" fmla="*/ 401 h 401"/>
                <a:gd name="T2" fmla="*/ 230 w 463"/>
                <a:gd name="T3" fmla="*/ 0 h 401"/>
                <a:gd name="T4" fmla="*/ 463 w 463"/>
                <a:gd name="T5" fmla="*/ 401 h 401"/>
                <a:gd name="T6" fmla="*/ 0 w 463"/>
                <a:gd name="T7" fmla="*/ 401 h 401"/>
              </a:gdLst>
              <a:ahLst/>
              <a:cxnLst>
                <a:cxn ang="0">
                  <a:pos x="T0" y="T1"/>
                </a:cxn>
                <a:cxn ang="0">
                  <a:pos x="T2" y="T3"/>
                </a:cxn>
                <a:cxn ang="0">
                  <a:pos x="T4" y="T5"/>
                </a:cxn>
                <a:cxn ang="0">
                  <a:pos x="T6" y="T7"/>
                </a:cxn>
              </a:cxnLst>
              <a:rect l="0" t="0" r="r" b="b"/>
              <a:pathLst>
                <a:path w="463" h="401">
                  <a:moveTo>
                    <a:pt x="0" y="401"/>
                  </a:moveTo>
                  <a:lnTo>
                    <a:pt x="230" y="0"/>
                  </a:lnTo>
                  <a:lnTo>
                    <a:pt x="463" y="401"/>
                  </a:lnTo>
                  <a:lnTo>
                    <a:pt x="0" y="401"/>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5997685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3792809" y="2000250"/>
            <a:ext cx="1800225" cy="1800225"/>
          </a:xfrm>
        </p:spPr>
        <p:txBody>
          <a:bodyPr>
            <a:normAutofit/>
          </a:bodyPr>
          <a:lstStyle>
            <a:lvl1pPr>
              <a:defRPr sz="1400"/>
            </a:lvl1pPr>
          </a:lstStyle>
          <a:p>
            <a:endParaRPr lang="id-ID"/>
          </a:p>
        </p:txBody>
      </p:sp>
      <p:sp>
        <p:nvSpPr>
          <p:cNvPr id="11" name="Picture Placeholder 2"/>
          <p:cNvSpPr>
            <a:spLocks noGrp="1"/>
          </p:cNvSpPr>
          <p:nvPr>
            <p:ph type="pic" sz="quarter" idx="15"/>
          </p:nvPr>
        </p:nvSpPr>
        <p:spPr>
          <a:xfrm>
            <a:off x="6522492" y="2000250"/>
            <a:ext cx="1800225" cy="1800225"/>
          </a:xfrm>
        </p:spPr>
        <p:txBody>
          <a:bodyPr>
            <a:normAutofit/>
          </a:bodyPr>
          <a:lstStyle>
            <a:lvl1pPr>
              <a:defRPr sz="1400"/>
            </a:lvl1pPr>
          </a:lstStyle>
          <a:p>
            <a:endParaRPr lang="id-ID"/>
          </a:p>
        </p:txBody>
      </p:sp>
      <p:sp>
        <p:nvSpPr>
          <p:cNvPr id="12" name="Picture Placeholder 2"/>
          <p:cNvSpPr>
            <a:spLocks noGrp="1"/>
          </p:cNvSpPr>
          <p:nvPr>
            <p:ph type="pic" sz="quarter" idx="16"/>
          </p:nvPr>
        </p:nvSpPr>
        <p:spPr>
          <a:xfrm>
            <a:off x="9230893" y="2000250"/>
            <a:ext cx="1800225" cy="1800225"/>
          </a:xfrm>
        </p:spPr>
        <p:txBody>
          <a:bodyPr>
            <a:normAutofit/>
          </a:bodyPr>
          <a:lstStyle>
            <a:lvl1pPr>
              <a:defRPr sz="1400"/>
            </a:lvl1pPr>
          </a:lstStyle>
          <a:p>
            <a:endParaRPr lang="id-ID"/>
          </a:p>
        </p:txBody>
      </p:sp>
      <p:sp>
        <p:nvSpPr>
          <p:cNvPr id="3" name="Picture Placeholder 2"/>
          <p:cNvSpPr>
            <a:spLocks noGrp="1"/>
          </p:cNvSpPr>
          <p:nvPr>
            <p:ph type="pic" sz="quarter" idx="13"/>
          </p:nvPr>
        </p:nvSpPr>
        <p:spPr>
          <a:xfrm>
            <a:off x="1163638" y="2000250"/>
            <a:ext cx="1800225" cy="1800225"/>
          </a:xfrm>
        </p:spPr>
        <p:txBody>
          <a:bodyPr>
            <a:normAutofit/>
          </a:bodyPr>
          <a:lstStyle>
            <a:lvl1pPr>
              <a:defRPr sz="14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771650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4081040" y="1801470"/>
            <a:ext cx="1800225" cy="1800225"/>
          </a:xfrm>
        </p:spPr>
        <p:txBody>
          <a:bodyPr>
            <a:normAutofit/>
          </a:bodyPr>
          <a:lstStyle>
            <a:lvl1pPr>
              <a:defRPr sz="1400"/>
            </a:lvl1pPr>
          </a:lstStyle>
          <a:p>
            <a:endParaRPr lang="id-ID"/>
          </a:p>
        </p:txBody>
      </p:sp>
      <p:sp>
        <p:nvSpPr>
          <p:cNvPr id="11" name="Picture Placeholder 2"/>
          <p:cNvSpPr>
            <a:spLocks noGrp="1"/>
          </p:cNvSpPr>
          <p:nvPr>
            <p:ph type="pic" sz="quarter" idx="15"/>
          </p:nvPr>
        </p:nvSpPr>
        <p:spPr>
          <a:xfrm>
            <a:off x="6323712" y="1801470"/>
            <a:ext cx="1800225" cy="1800225"/>
          </a:xfrm>
        </p:spPr>
        <p:txBody>
          <a:bodyPr>
            <a:normAutofit/>
          </a:bodyPr>
          <a:lstStyle>
            <a:lvl1pPr>
              <a:defRPr sz="1400"/>
            </a:lvl1pPr>
          </a:lstStyle>
          <a:p>
            <a:endParaRPr lang="id-ID"/>
          </a:p>
        </p:txBody>
      </p:sp>
      <p:sp>
        <p:nvSpPr>
          <p:cNvPr id="12" name="Picture Placeholder 2"/>
          <p:cNvSpPr>
            <a:spLocks noGrp="1"/>
          </p:cNvSpPr>
          <p:nvPr>
            <p:ph type="pic" sz="quarter" idx="16"/>
          </p:nvPr>
        </p:nvSpPr>
        <p:spPr>
          <a:xfrm>
            <a:off x="6323712" y="3998018"/>
            <a:ext cx="1800225" cy="1800225"/>
          </a:xfrm>
        </p:spPr>
        <p:txBody>
          <a:bodyPr>
            <a:normAutofit/>
          </a:bodyPr>
          <a:lstStyle>
            <a:lvl1pPr>
              <a:defRPr sz="1400"/>
            </a:lvl1pPr>
          </a:lstStyle>
          <a:p>
            <a:endParaRPr lang="id-ID"/>
          </a:p>
        </p:txBody>
      </p:sp>
      <p:sp>
        <p:nvSpPr>
          <p:cNvPr id="3" name="Picture Placeholder 2"/>
          <p:cNvSpPr>
            <a:spLocks noGrp="1"/>
          </p:cNvSpPr>
          <p:nvPr>
            <p:ph type="pic" sz="quarter" idx="13"/>
          </p:nvPr>
        </p:nvSpPr>
        <p:spPr>
          <a:xfrm>
            <a:off x="4081039" y="3998018"/>
            <a:ext cx="1800225" cy="1800225"/>
          </a:xfrm>
        </p:spPr>
        <p:txBody>
          <a:bodyPr>
            <a:normAutofit/>
          </a:bodyPr>
          <a:lstStyle>
            <a:lvl1pPr>
              <a:defRPr sz="14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4020986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20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3911347" y="1915580"/>
            <a:ext cx="1620000" cy="1620000"/>
          </a:xfrm>
        </p:spPr>
        <p:txBody>
          <a:bodyPr>
            <a:normAutofit/>
          </a:bodyPr>
          <a:lstStyle>
            <a:lvl1pPr>
              <a:defRPr sz="1400"/>
            </a:lvl1pPr>
          </a:lstStyle>
          <a:p>
            <a:endParaRPr lang="id-ID"/>
          </a:p>
        </p:txBody>
      </p:sp>
      <p:sp>
        <p:nvSpPr>
          <p:cNvPr id="11" name="Picture Placeholder 2"/>
          <p:cNvSpPr>
            <a:spLocks noGrp="1"/>
          </p:cNvSpPr>
          <p:nvPr>
            <p:ph type="pic" sz="quarter" idx="15"/>
          </p:nvPr>
        </p:nvSpPr>
        <p:spPr>
          <a:xfrm>
            <a:off x="6641030" y="1915580"/>
            <a:ext cx="1620000" cy="1620000"/>
          </a:xfrm>
        </p:spPr>
        <p:txBody>
          <a:bodyPr>
            <a:normAutofit/>
          </a:bodyPr>
          <a:lstStyle>
            <a:lvl1pPr>
              <a:defRPr sz="1400"/>
            </a:lvl1pPr>
          </a:lstStyle>
          <a:p>
            <a:endParaRPr lang="id-ID"/>
          </a:p>
        </p:txBody>
      </p:sp>
      <p:sp>
        <p:nvSpPr>
          <p:cNvPr id="12" name="Picture Placeholder 2"/>
          <p:cNvSpPr>
            <a:spLocks noGrp="1"/>
          </p:cNvSpPr>
          <p:nvPr>
            <p:ph type="pic" sz="quarter" idx="16"/>
          </p:nvPr>
        </p:nvSpPr>
        <p:spPr>
          <a:xfrm>
            <a:off x="9349431" y="1915580"/>
            <a:ext cx="1620000" cy="1620000"/>
          </a:xfrm>
        </p:spPr>
        <p:txBody>
          <a:bodyPr>
            <a:normAutofit/>
          </a:bodyPr>
          <a:lstStyle>
            <a:lvl1pPr>
              <a:defRPr sz="1400"/>
            </a:lvl1pPr>
          </a:lstStyle>
          <a:p>
            <a:endParaRPr lang="id-ID"/>
          </a:p>
        </p:txBody>
      </p:sp>
      <p:sp>
        <p:nvSpPr>
          <p:cNvPr id="3" name="Picture Placeholder 2"/>
          <p:cNvSpPr>
            <a:spLocks noGrp="1"/>
          </p:cNvSpPr>
          <p:nvPr>
            <p:ph type="pic" sz="quarter" idx="13"/>
          </p:nvPr>
        </p:nvSpPr>
        <p:spPr>
          <a:xfrm>
            <a:off x="1282176" y="1915580"/>
            <a:ext cx="1620000" cy="1620000"/>
          </a:xfrm>
        </p:spPr>
        <p:txBody>
          <a:bodyPr>
            <a:normAutofit/>
          </a:bodyPr>
          <a:lstStyle>
            <a:lvl1pPr>
              <a:defRPr sz="14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250444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dea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7023" y="1187625"/>
            <a:ext cx="11655840" cy="899665"/>
          </a:xfrm>
        </p:spPr>
        <p:txBody>
          <a:bodyPr/>
          <a:lstStyle>
            <a:lvl1pPr>
              <a:defRPr sz="7051" baseline="0"/>
            </a:lvl1pPr>
          </a:lstStyle>
          <a:p>
            <a:r>
              <a:rPr lang="en-US"/>
              <a:t>Click to edit Master title style</a:t>
            </a:r>
          </a:p>
        </p:txBody>
      </p:sp>
    </p:spTree>
    <p:extLst>
      <p:ext uri="{BB962C8B-B14F-4D97-AF65-F5344CB8AC3E}">
        <p14:creationId xmlns:p14="http://schemas.microsoft.com/office/powerpoint/2010/main" val="1704362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3826677" y="2000250"/>
            <a:ext cx="1800000" cy="1800000"/>
          </a:xfrm>
          <a:prstGeom prst="ellipse">
            <a:avLst/>
          </a:prstGeom>
        </p:spPr>
        <p:txBody>
          <a:bodyPr>
            <a:normAutofit/>
          </a:bodyPr>
          <a:lstStyle>
            <a:lvl1pPr>
              <a:defRPr sz="1600"/>
            </a:lvl1pPr>
          </a:lstStyle>
          <a:p>
            <a:endParaRPr lang="id-ID"/>
          </a:p>
        </p:txBody>
      </p:sp>
      <p:sp>
        <p:nvSpPr>
          <p:cNvPr id="11" name="Picture Placeholder 2"/>
          <p:cNvSpPr>
            <a:spLocks noGrp="1"/>
          </p:cNvSpPr>
          <p:nvPr>
            <p:ph type="pic" sz="quarter" idx="15"/>
          </p:nvPr>
        </p:nvSpPr>
        <p:spPr>
          <a:xfrm>
            <a:off x="6556360" y="2000250"/>
            <a:ext cx="1800000" cy="1800000"/>
          </a:xfrm>
          <a:prstGeom prst="ellipse">
            <a:avLst/>
          </a:prstGeom>
        </p:spPr>
        <p:txBody>
          <a:bodyPr>
            <a:normAutofit/>
          </a:bodyPr>
          <a:lstStyle>
            <a:lvl1pPr>
              <a:defRPr sz="1600"/>
            </a:lvl1pPr>
          </a:lstStyle>
          <a:p>
            <a:endParaRPr lang="id-ID"/>
          </a:p>
        </p:txBody>
      </p:sp>
      <p:sp>
        <p:nvSpPr>
          <p:cNvPr id="12" name="Picture Placeholder 2"/>
          <p:cNvSpPr>
            <a:spLocks noGrp="1"/>
          </p:cNvSpPr>
          <p:nvPr>
            <p:ph type="pic" sz="quarter" idx="16"/>
          </p:nvPr>
        </p:nvSpPr>
        <p:spPr>
          <a:xfrm>
            <a:off x="9264761" y="2000250"/>
            <a:ext cx="1800000" cy="1800000"/>
          </a:xfrm>
          <a:prstGeom prst="ellipse">
            <a:avLst/>
          </a:prstGeom>
        </p:spPr>
        <p:txBody>
          <a:bodyPr>
            <a:normAutofit/>
          </a:bodyPr>
          <a:lstStyle>
            <a:lvl1pPr>
              <a:defRPr sz="1600"/>
            </a:lvl1pPr>
          </a:lstStyle>
          <a:p>
            <a:endParaRPr lang="id-ID"/>
          </a:p>
        </p:txBody>
      </p:sp>
      <p:sp>
        <p:nvSpPr>
          <p:cNvPr id="3" name="Picture Placeholder 2"/>
          <p:cNvSpPr>
            <a:spLocks noGrp="1"/>
          </p:cNvSpPr>
          <p:nvPr>
            <p:ph type="pic" sz="quarter" idx="13"/>
          </p:nvPr>
        </p:nvSpPr>
        <p:spPr>
          <a:xfrm>
            <a:off x="1197506" y="2000250"/>
            <a:ext cx="1800000" cy="1800000"/>
          </a:xfrm>
          <a:prstGeom prst="ellipse">
            <a:avLst/>
          </a:prstGeom>
        </p:spPr>
        <p:txBody>
          <a:bodyPr>
            <a:normAutofit/>
          </a:bodyPr>
          <a:lstStyle>
            <a:lvl1pPr>
              <a:defRPr sz="16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2018737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1036136" y="3955658"/>
            <a:ext cx="1800000" cy="1800000"/>
          </a:xfrm>
          <a:prstGeom prst="ellipse">
            <a:avLst/>
          </a:prstGeom>
        </p:spPr>
        <p:txBody>
          <a:bodyPr>
            <a:normAutofit/>
          </a:bodyPr>
          <a:lstStyle>
            <a:lvl1pPr>
              <a:defRPr sz="1600"/>
            </a:lvl1pPr>
          </a:lstStyle>
          <a:p>
            <a:endParaRPr lang="id-ID"/>
          </a:p>
        </p:txBody>
      </p:sp>
      <p:sp>
        <p:nvSpPr>
          <p:cNvPr id="11" name="Picture Placeholder 2"/>
          <p:cNvSpPr>
            <a:spLocks noGrp="1"/>
          </p:cNvSpPr>
          <p:nvPr>
            <p:ph type="pic" sz="quarter" idx="15"/>
          </p:nvPr>
        </p:nvSpPr>
        <p:spPr>
          <a:xfrm>
            <a:off x="6493605" y="1704828"/>
            <a:ext cx="1800000" cy="1800000"/>
          </a:xfrm>
          <a:prstGeom prst="ellipse">
            <a:avLst/>
          </a:prstGeom>
        </p:spPr>
        <p:txBody>
          <a:bodyPr>
            <a:normAutofit/>
          </a:bodyPr>
          <a:lstStyle>
            <a:lvl1pPr>
              <a:defRPr sz="1600"/>
            </a:lvl1pPr>
          </a:lstStyle>
          <a:p>
            <a:endParaRPr lang="id-ID"/>
          </a:p>
        </p:txBody>
      </p:sp>
      <p:sp>
        <p:nvSpPr>
          <p:cNvPr id="12" name="Picture Placeholder 2"/>
          <p:cNvSpPr>
            <a:spLocks noGrp="1"/>
          </p:cNvSpPr>
          <p:nvPr>
            <p:ph type="pic" sz="quarter" idx="16"/>
          </p:nvPr>
        </p:nvSpPr>
        <p:spPr>
          <a:xfrm>
            <a:off x="6493605" y="4000499"/>
            <a:ext cx="1800000" cy="1800000"/>
          </a:xfrm>
          <a:prstGeom prst="ellipse">
            <a:avLst/>
          </a:prstGeom>
        </p:spPr>
        <p:txBody>
          <a:bodyPr>
            <a:normAutofit/>
          </a:bodyPr>
          <a:lstStyle>
            <a:lvl1pPr>
              <a:defRPr sz="1600"/>
            </a:lvl1pPr>
          </a:lstStyle>
          <a:p>
            <a:endParaRPr lang="id-ID"/>
          </a:p>
        </p:txBody>
      </p:sp>
      <p:sp>
        <p:nvSpPr>
          <p:cNvPr id="3" name="Picture Placeholder 2"/>
          <p:cNvSpPr>
            <a:spLocks noGrp="1"/>
          </p:cNvSpPr>
          <p:nvPr>
            <p:ph type="pic" sz="quarter" idx="13"/>
          </p:nvPr>
        </p:nvSpPr>
        <p:spPr>
          <a:xfrm>
            <a:off x="1036136" y="1704828"/>
            <a:ext cx="1800000" cy="1800000"/>
          </a:xfrm>
          <a:prstGeom prst="ellipse">
            <a:avLst/>
          </a:prstGeom>
        </p:spPr>
        <p:txBody>
          <a:bodyPr>
            <a:normAutofit/>
          </a:bodyPr>
          <a:lstStyle>
            <a:lvl1pPr>
              <a:defRPr sz="16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0892534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9_Custom Layout">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a:xfrm>
            <a:off x="3911347" y="1898646"/>
            <a:ext cx="1620000" cy="1620000"/>
          </a:xfrm>
          <a:prstGeom prst="ellipse">
            <a:avLst/>
          </a:prstGeom>
        </p:spPr>
        <p:txBody>
          <a:bodyPr>
            <a:normAutofit/>
          </a:bodyPr>
          <a:lstStyle>
            <a:lvl1pPr>
              <a:defRPr sz="1600"/>
            </a:lvl1pPr>
          </a:lstStyle>
          <a:p>
            <a:endParaRPr lang="id-ID"/>
          </a:p>
        </p:txBody>
      </p:sp>
      <p:sp>
        <p:nvSpPr>
          <p:cNvPr id="11" name="Picture Placeholder 2"/>
          <p:cNvSpPr>
            <a:spLocks noGrp="1"/>
          </p:cNvSpPr>
          <p:nvPr>
            <p:ph type="pic" sz="quarter" idx="15"/>
          </p:nvPr>
        </p:nvSpPr>
        <p:spPr>
          <a:xfrm>
            <a:off x="6641030" y="1898646"/>
            <a:ext cx="1620000" cy="1620000"/>
          </a:xfrm>
          <a:prstGeom prst="ellipse">
            <a:avLst/>
          </a:prstGeom>
        </p:spPr>
        <p:txBody>
          <a:bodyPr>
            <a:normAutofit/>
          </a:bodyPr>
          <a:lstStyle>
            <a:lvl1pPr>
              <a:defRPr sz="1600"/>
            </a:lvl1pPr>
          </a:lstStyle>
          <a:p>
            <a:endParaRPr lang="id-ID"/>
          </a:p>
        </p:txBody>
      </p:sp>
      <p:sp>
        <p:nvSpPr>
          <p:cNvPr id="12" name="Picture Placeholder 2"/>
          <p:cNvSpPr>
            <a:spLocks noGrp="1"/>
          </p:cNvSpPr>
          <p:nvPr>
            <p:ph type="pic" sz="quarter" idx="16"/>
          </p:nvPr>
        </p:nvSpPr>
        <p:spPr>
          <a:xfrm>
            <a:off x="9349431" y="1898646"/>
            <a:ext cx="1620000" cy="1620000"/>
          </a:xfrm>
          <a:prstGeom prst="ellipse">
            <a:avLst/>
          </a:prstGeom>
        </p:spPr>
        <p:txBody>
          <a:bodyPr>
            <a:normAutofit/>
          </a:bodyPr>
          <a:lstStyle>
            <a:lvl1pPr>
              <a:defRPr sz="1600"/>
            </a:lvl1pPr>
          </a:lstStyle>
          <a:p>
            <a:endParaRPr lang="id-ID"/>
          </a:p>
        </p:txBody>
      </p:sp>
      <p:sp>
        <p:nvSpPr>
          <p:cNvPr id="3" name="Picture Placeholder 2"/>
          <p:cNvSpPr>
            <a:spLocks noGrp="1"/>
          </p:cNvSpPr>
          <p:nvPr>
            <p:ph type="pic" sz="quarter" idx="13"/>
          </p:nvPr>
        </p:nvSpPr>
        <p:spPr>
          <a:xfrm>
            <a:off x="1282176" y="1898646"/>
            <a:ext cx="1620000" cy="1620000"/>
          </a:xfrm>
          <a:prstGeom prst="ellipse">
            <a:avLst/>
          </a:prstGeom>
        </p:spPr>
        <p:txBody>
          <a:bodyPr>
            <a:normAutofit/>
          </a:bodyPr>
          <a:lstStyle>
            <a:lvl1pPr>
              <a:defRPr sz="1600"/>
            </a:lvl1p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16876"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42948301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80020"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4" name="Group 3"/>
          <p:cNvGrpSpPr/>
          <p:nvPr userDrawn="1"/>
        </p:nvGrpSpPr>
        <p:grpSpPr>
          <a:xfrm rot="5400000">
            <a:off x="-565532" y="-541653"/>
            <a:ext cx="2716980" cy="2828961"/>
            <a:chOff x="8349573" y="-1673337"/>
            <a:chExt cx="6162676" cy="6416675"/>
          </a:xfrm>
          <a:solidFill>
            <a:schemeClr val="bg2">
              <a:alpha val="15000"/>
            </a:schemeClr>
          </a:solidFill>
        </p:grpSpPr>
        <p:sp>
          <p:nvSpPr>
            <p:cNvPr id="7"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a:off x="11025027" y="5551545"/>
            <a:ext cx="1835223" cy="1910862"/>
            <a:chOff x="8349573" y="-1673337"/>
            <a:chExt cx="6162676" cy="6416675"/>
          </a:xfrm>
          <a:solidFill>
            <a:schemeClr val="tx2">
              <a:alpha val="20000"/>
            </a:schemeClr>
          </a:solidFill>
        </p:grpSpPr>
        <p:sp>
          <p:nvSpPr>
            <p:cNvPr id="20"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33572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7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80020"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4" name="Group 3"/>
          <p:cNvGrpSpPr/>
          <p:nvPr userDrawn="1"/>
        </p:nvGrpSpPr>
        <p:grpSpPr>
          <a:xfrm rot="5400000">
            <a:off x="-565532" y="-541653"/>
            <a:ext cx="2716980" cy="2828961"/>
            <a:chOff x="8349573" y="-1673337"/>
            <a:chExt cx="6162676" cy="6416675"/>
          </a:xfrm>
          <a:solidFill>
            <a:schemeClr val="bg2">
              <a:alpha val="15000"/>
            </a:schemeClr>
          </a:solidFill>
        </p:grpSpPr>
        <p:sp>
          <p:nvSpPr>
            <p:cNvPr id="7"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a:off x="11025027" y="5551545"/>
            <a:ext cx="1835223" cy="1910862"/>
            <a:chOff x="8349573" y="-1673337"/>
            <a:chExt cx="6162676" cy="6416675"/>
          </a:xfrm>
          <a:solidFill>
            <a:schemeClr val="tx2">
              <a:alpha val="20000"/>
            </a:schemeClr>
          </a:solidFill>
        </p:grpSpPr>
        <p:sp>
          <p:nvSpPr>
            <p:cNvPr id="20"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0026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69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80020"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grpSp>
        <p:nvGrpSpPr>
          <p:cNvPr id="4" name="Group 3"/>
          <p:cNvGrpSpPr/>
          <p:nvPr userDrawn="1"/>
        </p:nvGrpSpPr>
        <p:grpSpPr>
          <a:xfrm rot="5400000">
            <a:off x="-565532" y="-541653"/>
            <a:ext cx="2716980" cy="2828961"/>
            <a:chOff x="8349573" y="-1673337"/>
            <a:chExt cx="6162676" cy="6416675"/>
          </a:xfrm>
          <a:solidFill>
            <a:schemeClr val="bg2">
              <a:alpha val="15000"/>
            </a:schemeClr>
          </a:solidFill>
        </p:grpSpPr>
        <p:sp>
          <p:nvSpPr>
            <p:cNvPr id="7"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a:off x="11025027" y="5551545"/>
            <a:ext cx="1835223" cy="1910862"/>
            <a:chOff x="8349573" y="-1673337"/>
            <a:chExt cx="6162676" cy="6416675"/>
          </a:xfrm>
          <a:solidFill>
            <a:schemeClr val="tx2">
              <a:alpha val="20000"/>
            </a:schemeClr>
          </a:solidFill>
        </p:grpSpPr>
        <p:sp>
          <p:nvSpPr>
            <p:cNvPr id="20"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1990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842963" y="1644650"/>
            <a:ext cx="10520362" cy="3297238"/>
          </a:xfrm>
        </p:spPr>
        <p:txBody>
          <a:bodyPr/>
          <a:lstStyle/>
          <a:p>
            <a:endParaRPr lang="id-ID"/>
          </a:p>
        </p:txBody>
      </p:sp>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1438640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23871"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42264701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
        <p:nvSpPr>
          <p:cNvPr id="4" name="Picture Placeholder 1"/>
          <p:cNvSpPr>
            <a:spLocks noGrp="1"/>
          </p:cNvSpPr>
          <p:nvPr>
            <p:ph type="pic" sz="quarter" idx="13"/>
          </p:nvPr>
        </p:nvSpPr>
        <p:spPr>
          <a:xfrm>
            <a:off x="4621016" y="978151"/>
            <a:ext cx="2890977" cy="2890977"/>
          </a:xfrm>
          <a:prstGeom prst="ellipse">
            <a:avLst/>
          </a:prstGeom>
        </p:spPr>
      </p:sp>
    </p:spTree>
    <p:extLst>
      <p:ext uri="{BB962C8B-B14F-4D97-AF65-F5344CB8AC3E}">
        <p14:creationId xmlns:p14="http://schemas.microsoft.com/office/powerpoint/2010/main" val="4147401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33811" y="545146"/>
            <a:ext cx="425067" cy="365125"/>
          </a:xfrm>
          <a:prstGeom prst="rect">
            <a:avLst/>
          </a:prstGeom>
        </p:spPr>
        <p:txBody>
          <a:bodyPr/>
          <a:lstStyle>
            <a:lvl1pPr algn="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27236515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4.xml"/><Relationship Id="rId21" Type="http://schemas.openxmlformats.org/officeDocument/2006/relationships/slideLayout" Target="../slideLayouts/slideLayout59.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63" Type="http://schemas.openxmlformats.org/officeDocument/2006/relationships/slideLayout" Target="../slideLayouts/slideLayout101.xml"/><Relationship Id="rId68" Type="http://schemas.openxmlformats.org/officeDocument/2006/relationships/slideLayout" Target="../slideLayouts/slideLayout106.xml"/><Relationship Id="rId84" Type="http://schemas.openxmlformats.org/officeDocument/2006/relationships/theme" Target="../theme/theme4.xml"/><Relationship Id="rId16" Type="http://schemas.openxmlformats.org/officeDocument/2006/relationships/slideLayout" Target="../slideLayouts/slideLayout54.xml"/><Relationship Id="rId11" Type="http://schemas.openxmlformats.org/officeDocument/2006/relationships/slideLayout" Target="../slideLayouts/slideLayout49.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53" Type="http://schemas.openxmlformats.org/officeDocument/2006/relationships/slideLayout" Target="../slideLayouts/slideLayout91.xml"/><Relationship Id="rId58" Type="http://schemas.openxmlformats.org/officeDocument/2006/relationships/slideLayout" Target="../slideLayouts/slideLayout96.xml"/><Relationship Id="rId74" Type="http://schemas.openxmlformats.org/officeDocument/2006/relationships/slideLayout" Target="../slideLayouts/slideLayout112.xml"/><Relationship Id="rId79" Type="http://schemas.openxmlformats.org/officeDocument/2006/relationships/slideLayout" Target="../slideLayouts/slideLayout117.xml"/><Relationship Id="rId5" Type="http://schemas.openxmlformats.org/officeDocument/2006/relationships/slideLayout" Target="../slideLayouts/slideLayout43.xml"/><Relationship Id="rId61" Type="http://schemas.openxmlformats.org/officeDocument/2006/relationships/slideLayout" Target="../slideLayouts/slideLayout99.xml"/><Relationship Id="rId82" Type="http://schemas.openxmlformats.org/officeDocument/2006/relationships/slideLayout" Target="../slideLayouts/slideLayout120.xml"/><Relationship Id="rId19" Type="http://schemas.openxmlformats.org/officeDocument/2006/relationships/slideLayout" Target="../slideLayouts/slideLayout5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slideLayout" Target="../slideLayouts/slideLayout94.xml"/><Relationship Id="rId64" Type="http://schemas.openxmlformats.org/officeDocument/2006/relationships/slideLayout" Target="../slideLayouts/slideLayout102.xml"/><Relationship Id="rId69" Type="http://schemas.openxmlformats.org/officeDocument/2006/relationships/slideLayout" Target="../slideLayouts/slideLayout107.xml"/><Relationship Id="rId77" Type="http://schemas.openxmlformats.org/officeDocument/2006/relationships/slideLayout" Target="../slideLayouts/slideLayout115.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72" Type="http://schemas.openxmlformats.org/officeDocument/2006/relationships/slideLayout" Target="../slideLayouts/slideLayout110.xml"/><Relationship Id="rId80" Type="http://schemas.openxmlformats.org/officeDocument/2006/relationships/slideLayout" Target="../slideLayouts/slideLayout118.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59" Type="http://schemas.openxmlformats.org/officeDocument/2006/relationships/slideLayout" Target="../slideLayouts/slideLayout97.xml"/><Relationship Id="rId67" Type="http://schemas.openxmlformats.org/officeDocument/2006/relationships/slideLayout" Target="../slideLayouts/slideLayout105.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62" Type="http://schemas.openxmlformats.org/officeDocument/2006/relationships/slideLayout" Target="../slideLayouts/slideLayout100.xml"/><Relationship Id="rId70" Type="http://schemas.openxmlformats.org/officeDocument/2006/relationships/slideLayout" Target="../slideLayouts/slideLayout108.xml"/><Relationship Id="rId75" Type="http://schemas.openxmlformats.org/officeDocument/2006/relationships/slideLayout" Target="../slideLayouts/slideLayout113.xml"/><Relationship Id="rId83" Type="http://schemas.openxmlformats.org/officeDocument/2006/relationships/slideLayout" Target="../slideLayouts/slideLayout121.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slideLayout" Target="../slideLayouts/slideLayout95.xml"/><Relationship Id="rId10" Type="http://schemas.openxmlformats.org/officeDocument/2006/relationships/slideLayout" Target="../slideLayouts/slideLayout48.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60" Type="http://schemas.openxmlformats.org/officeDocument/2006/relationships/slideLayout" Target="../slideLayouts/slideLayout98.xml"/><Relationship Id="rId65" Type="http://schemas.openxmlformats.org/officeDocument/2006/relationships/slideLayout" Target="../slideLayouts/slideLayout103.xml"/><Relationship Id="rId73" Type="http://schemas.openxmlformats.org/officeDocument/2006/relationships/slideLayout" Target="../slideLayouts/slideLayout111.xml"/><Relationship Id="rId78" Type="http://schemas.openxmlformats.org/officeDocument/2006/relationships/slideLayout" Target="../slideLayouts/slideLayout116.xml"/><Relationship Id="rId81" Type="http://schemas.openxmlformats.org/officeDocument/2006/relationships/slideLayout" Target="../slideLayouts/slideLayout11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9" Type="http://schemas.openxmlformats.org/officeDocument/2006/relationships/slideLayout" Target="../slideLayouts/slideLayout77.xml"/><Relationship Id="rId34" Type="http://schemas.openxmlformats.org/officeDocument/2006/relationships/slideLayout" Target="../slideLayouts/slideLayout72.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6" Type="http://schemas.openxmlformats.org/officeDocument/2006/relationships/slideLayout" Target="../slideLayouts/slideLayout114.xml"/><Relationship Id="rId7" Type="http://schemas.openxmlformats.org/officeDocument/2006/relationships/slideLayout" Target="../slideLayouts/slideLayout45.xml"/><Relationship Id="rId71" Type="http://schemas.openxmlformats.org/officeDocument/2006/relationships/slideLayout" Target="../slideLayouts/slideLayout109.xml"/><Relationship Id="rId2" Type="http://schemas.openxmlformats.org/officeDocument/2006/relationships/slideLayout" Target="../slideLayouts/slideLayout40.xml"/><Relationship Id="rId29" Type="http://schemas.openxmlformats.org/officeDocument/2006/relationships/slideLayout" Target="../slideLayouts/slideLayout67.xml"/><Relationship Id="rId24" Type="http://schemas.openxmlformats.org/officeDocument/2006/relationships/slideLayout" Target="../slideLayouts/slideLayout62.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66"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image" Target="../media/image16.png"/><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theme" Target="../theme/theme5.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slideLayout" Target="../slideLayouts/slideLayout202.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image" Target="../media/image31.png"/><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theme" Target="../theme/theme8.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image" Target="../media/image33.png"/><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theme" Target="../theme/theme9.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352447" y="228604"/>
            <a:ext cx="11491871" cy="4154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352447" y="1447802"/>
            <a:ext cx="11323483" cy="138224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968610"/>
      </p:ext>
    </p:extLst>
  </p:cSld>
  <p:clrMap bg1="dk1" tx1="lt1" bg2="dk2" tx2="lt2" accent1="accent1" accent2="accent2" accent3="accent3" accent4="accent4" accent5="accent5" accent6="accent6" hlink="hlink" folHlink="folHlink"/>
  <p:sldLayoutIdLst>
    <p:sldLayoutId id="2147483938" r:id="rId1"/>
  </p:sldLayoutIdLst>
  <p:transition>
    <p:fade/>
  </p:transition>
  <p:hf hdr="0" ftr="0" dt="0"/>
  <p:txStyles>
    <p:titleStyle>
      <a:lvl1pPr algn="l" defTabSz="635415" rtl="0" eaLnBrk="1" latinLnBrk="0" hangingPunct="1">
        <a:lnSpc>
          <a:spcPct val="90000"/>
        </a:lnSpc>
        <a:spcBef>
          <a:spcPct val="0"/>
        </a:spcBef>
        <a:buNone/>
        <a:defRPr lang="en-US" sz="3000" b="0" kern="1200" cap="none" spc="-70" baseline="0" dirty="0" smtClean="0">
          <a:ln w="3175">
            <a:noFill/>
          </a:ln>
          <a:gradFill>
            <a:gsLst>
              <a:gs pos="1250">
                <a:schemeClr val="bg2"/>
              </a:gs>
              <a:gs pos="100000">
                <a:schemeClr val="bg2"/>
              </a:gs>
            </a:gsLst>
            <a:lin ang="5400000" scaled="0"/>
          </a:gradFill>
          <a:effectLst/>
          <a:latin typeface="+mj-lt"/>
          <a:ea typeface="+mn-ea"/>
          <a:cs typeface="Segoe UI" panose="020B0502040204020203" pitchFamily="34" charset="0"/>
        </a:defRPr>
      </a:lvl1pPr>
    </p:titleStyle>
    <p:bodyStyle>
      <a:lvl1pPr marL="236084" marR="0" indent="-236084" algn="l" defTabSz="635415" rtl="0" eaLnBrk="1" fontAlgn="auto" latinLnBrk="0" hangingPunct="1">
        <a:lnSpc>
          <a:spcPct val="90000"/>
        </a:lnSpc>
        <a:spcBef>
          <a:spcPct val="20000"/>
        </a:spcBef>
        <a:spcAft>
          <a:spcPts val="0"/>
        </a:spcAft>
        <a:buClrTx/>
        <a:buSzPct val="90000"/>
        <a:buFont typeface="Arial" pitchFamily="34" charset="0"/>
        <a:buChar char="•"/>
        <a:tabLst/>
        <a:defRPr sz="2501" kern="1200" spc="-49" baseline="0">
          <a:gradFill>
            <a:gsLst>
              <a:gs pos="1250">
                <a:schemeClr val="bg2"/>
              </a:gs>
              <a:gs pos="100000">
                <a:schemeClr val="bg2"/>
              </a:gs>
            </a:gsLst>
            <a:lin ang="5400000" scaled="0"/>
          </a:gradFill>
          <a:latin typeface="+mj-lt"/>
          <a:ea typeface="+mn-ea"/>
          <a:cs typeface="+mn-cs"/>
        </a:defRPr>
      </a:lvl1pPr>
      <a:lvl2pPr marL="398253" marR="0" indent="-162170" algn="l" defTabSz="635415" rtl="0" eaLnBrk="1" fontAlgn="auto" latinLnBrk="0" hangingPunct="1">
        <a:lnSpc>
          <a:spcPct val="90000"/>
        </a:lnSpc>
        <a:spcBef>
          <a:spcPct val="20000"/>
        </a:spcBef>
        <a:spcAft>
          <a:spcPts val="0"/>
        </a:spcAft>
        <a:buClrTx/>
        <a:buSzPct val="90000"/>
        <a:buFont typeface="Wingdings" pitchFamily="2" charset="2"/>
        <a:buChar char=""/>
        <a:tabLst/>
        <a:defRPr sz="1668" kern="1200" spc="0" baseline="0">
          <a:gradFill>
            <a:gsLst>
              <a:gs pos="1250">
                <a:schemeClr val="bg2"/>
              </a:gs>
              <a:gs pos="100000">
                <a:schemeClr val="bg2"/>
              </a:gs>
            </a:gsLst>
            <a:lin ang="5400000" scaled="0"/>
          </a:gradFill>
          <a:latin typeface="+mn-lt"/>
          <a:ea typeface="+mn-ea"/>
          <a:cs typeface="+mn-cs"/>
        </a:defRPr>
      </a:lvl2pPr>
      <a:lvl3pPr marL="554907" marR="0" indent="-156654" algn="l" defTabSz="635415" rtl="0" eaLnBrk="1" fontAlgn="auto" latinLnBrk="0" hangingPunct="1">
        <a:lnSpc>
          <a:spcPct val="90000"/>
        </a:lnSpc>
        <a:spcBef>
          <a:spcPct val="20000"/>
        </a:spcBef>
        <a:spcAft>
          <a:spcPts val="0"/>
        </a:spcAft>
        <a:buClrTx/>
        <a:buSzPct val="90000"/>
        <a:buFont typeface="Wingdings" pitchFamily="2" charset="2"/>
        <a:buChar char=""/>
        <a:tabLst>
          <a:tab pos="554907" algn="l"/>
        </a:tabLst>
        <a:defRPr sz="1668" kern="1200" spc="0" baseline="0">
          <a:gradFill>
            <a:gsLst>
              <a:gs pos="1250">
                <a:schemeClr val="bg2"/>
              </a:gs>
              <a:gs pos="100000">
                <a:schemeClr val="bg2"/>
              </a:gs>
            </a:gsLst>
            <a:lin ang="5400000" scaled="0"/>
          </a:gradFill>
          <a:latin typeface="+mn-lt"/>
          <a:ea typeface="+mn-ea"/>
          <a:cs typeface="+mn-cs"/>
        </a:defRPr>
      </a:lvl3pPr>
      <a:lvl4pPr marL="715974" marR="0" indent="-161067" algn="l" defTabSz="635415" rtl="0" eaLnBrk="1" fontAlgn="auto" latinLnBrk="0" hangingPunct="1">
        <a:lnSpc>
          <a:spcPct val="90000"/>
        </a:lnSpc>
        <a:spcBef>
          <a:spcPct val="20000"/>
        </a:spcBef>
        <a:spcAft>
          <a:spcPts val="0"/>
        </a:spcAft>
        <a:buClrTx/>
        <a:buSzPct val="90000"/>
        <a:buFont typeface="Wingdings" pitchFamily="2" charset="2"/>
        <a:buChar char=""/>
        <a:tabLst/>
        <a:defRPr sz="1391" kern="1200" spc="0" baseline="0">
          <a:gradFill>
            <a:gsLst>
              <a:gs pos="1250">
                <a:schemeClr val="bg2"/>
              </a:gs>
              <a:gs pos="100000">
                <a:schemeClr val="bg2"/>
              </a:gs>
            </a:gsLst>
            <a:lin ang="5400000" scaled="0"/>
          </a:gradFill>
          <a:latin typeface="+mn-lt"/>
          <a:ea typeface="+mn-ea"/>
          <a:cs typeface="+mn-cs"/>
        </a:defRPr>
      </a:lvl4pPr>
      <a:lvl5pPr marL="872627" marR="0" indent="-156654" algn="l" defTabSz="635415" rtl="0" eaLnBrk="1" fontAlgn="auto" latinLnBrk="0" hangingPunct="1">
        <a:lnSpc>
          <a:spcPct val="90000"/>
        </a:lnSpc>
        <a:spcBef>
          <a:spcPct val="20000"/>
        </a:spcBef>
        <a:spcAft>
          <a:spcPts val="0"/>
        </a:spcAft>
        <a:buClrTx/>
        <a:buSzPct val="90000"/>
        <a:buFont typeface="Wingdings" pitchFamily="2" charset="2"/>
        <a:buChar char=""/>
        <a:tabLst>
          <a:tab pos="872627" algn="l"/>
        </a:tabLst>
        <a:defRPr sz="1391" kern="1200" spc="0" baseline="0">
          <a:gradFill>
            <a:gsLst>
              <a:gs pos="1250">
                <a:schemeClr val="bg2"/>
              </a:gs>
              <a:gs pos="100000">
                <a:schemeClr val="bg2"/>
              </a:gs>
            </a:gsLst>
            <a:lin ang="5400000" scaled="0"/>
          </a:gradFill>
          <a:latin typeface="+mn-lt"/>
          <a:ea typeface="+mn-ea"/>
          <a:cs typeface="+mn-cs"/>
        </a:defRPr>
      </a:lvl5pPr>
      <a:lvl6pPr marL="1747392" indent="-158854" algn="l" defTabSz="635415" rtl="0" eaLnBrk="1" latinLnBrk="0" hangingPunct="1">
        <a:spcBef>
          <a:spcPct val="20000"/>
        </a:spcBef>
        <a:buFont typeface="Arial" pitchFamily="34" charset="0"/>
        <a:buChar char="•"/>
        <a:defRPr sz="1391" kern="1200">
          <a:solidFill>
            <a:schemeClr val="tx1"/>
          </a:solidFill>
          <a:latin typeface="+mn-lt"/>
          <a:ea typeface="+mn-ea"/>
          <a:cs typeface="+mn-cs"/>
        </a:defRPr>
      </a:lvl6pPr>
      <a:lvl7pPr marL="2065099" indent="-158854" algn="l" defTabSz="635415" rtl="0" eaLnBrk="1" latinLnBrk="0" hangingPunct="1">
        <a:spcBef>
          <a:spcPct val="20000"/>
        </a:spcBef>
        <a:buFont typeface="Arial" pitchFamily="34" charset="0"/>
        <a:buChar char="•"/>
        <a:defRPr sz="1391" kern="1200">
          <a:solidFill>
            <a:schemeClr val="tx1"/>
          </a:solidFill>
          <a:latin typeface="+mn-lt"/>
          <a:ea typeface="+mn-ea"/>
          <a:cs typeface="+mn-cs"/>
        </a:defRPr>
      </a:lvl7pPr>
      <a:lvl8pPr marL="2382806" indent="-158854" algn="l" defTabSz="635415" rtl="0" eaLnBrk="1" latinLnBrk="0" hangingPunct="1">
        <a:spcBef>
          <a:spcPct val="20000"/>
        </a:spcBef>
        <a:buFont typeface="Arial" pitchFamily="34" charset="0"/>
        <a:buChar char="•"/>
        <a:defRPr sz="1391" kern="1200">
          <a:solidFill>
            <a:schemeClr val="tx1"/>
          </a:solidFill>
          <a:latin typeface="+mn-lt"/>
          <a:ea typeface="+mn-ea"/>
          <a:cs typeface="+mn-cs"/>
        </a:defRPr>
      </a:lvl8pPr>
      <a:lvl9pPr marL="2700515" indent="-158854" algn="l" defTabSz="635415" rtl="0" eaLnBrk="1" latinLnBrk="0" hangingPunct="1">
        <a:spcBef>
          <a:spcPct val="20000"/>
        </a:spcBef>
        <a:buFont typeface="Arial" pitchFamily="34" charset="0"/>
        <a:buChar char="•"/>
        <a:defRPr sz="1391" kern="1200">
          <a:solidFill>
            <a:schemeClr val="tx1"/>
          </a:solidFill>
          <a:latin typeface="+mn-lt"/>
          <a:ea typeface="+mn-ea"/>
          <a:cs typeface="+mn-cs"/>
        </a:defRPr>
      </a:lvl9pPr>
    </p:bodyStyle>
    <p:otherStyle>
      <a:defPPr>
        <a:defRPr lang="en-US"/>
      </a:defPPr>
      <a:lvl1pPr marL="0" algn="l" defTabSz="635415" rtl="0" eaLnBrk="1" latinLnBrk="0" hangingPunct="1">
        <a:defRPr sz="1251" kern="1200">
          <a:solidFill>
            <a:schemeClr val="tx1"/>
          </a:solidFill>
          <a:latin typeface="+mn-lt"/>
          <a:ea typeface="+mn-ea"/>
          <a:cs typeface="+mn-cs"/>
        </a:defRPr>
      </a:lvl1pPr>
      <a:lvl2pPr marL="317708" algn="l" defTabSz="635415" rtl="0" eaLnBrk="1" latinLnBrk="0" hangingPunct="1">
        <a:defRPr sz="1251" kern="1200">
          <a:solidFill>
            <a:schemeClr val="tx1"/>
          </a:solidFill>
          <a:latin typeface="+mn-lt"/>
          <a:ea typeface="+mn-ea"/>
          <a:cs typeface="+mn-cs"/>
        </a:defRPr>
      </a:lvl2pPr>
      <a:lvl3pPr marL="635415" algn="l" defTabSz="635415" rtl="0" eaLnBrk="1" latinLnBrk="0" hangingPunct="1">
        <a:defRPr sz="1251" kern="1200">
          <a:solidFill>
            <a:schemeClr val="tx1"/>
          </a:solidFill>
          <a:latin typeface="+mn-lt"/>
          <a:ea typeface="+mn-ea"/>
          <a:cs typeface="+mn-cs"/>
        </a:defRPr>
      </a:lvl3pPr>
      <a:lvl4pPr marL="953123" algn="l" defTabSz="635415" rtl="0" eaLnBrk="1" latinLnBrk="0" hangingPunct="1">
        <a:defRPr sz="1251" kern="1200">
          <a:solidFill>
            <a:schemeClr val="tx1"/>
          </a:solidFill>
          <a:latin typeface="+mn-lt"/>
          <a:ea typeface="+mn-ea"/>
          <a:cs typeface="+mn-cs"/>
        </a:defRPr>
      </a:lvl4pPr>
      <a:lvl5pPr marL="1270831" algn="l" defTabSz="635415" rtl="0" eaLnBrk="1" latinLnBrk="0" hangingPunct="1">
        <a:defRPr sz="1251" kern="1200">
          <a:solidFill>
            <a:schemeClr val="tx1"/>
          </a:solidFill>
          <a:latin typeface="+mn-lt"/>
          <a:ea typeface="+mn-ea"/>
          <a:cs typeface="+mn-cs"/>
        </a:defRPr>
      </a:lvl5pPr>
      <a:lvl6pPr marL="1588537" algn="l" defTabSz="635415" rtl="0" eaLnBrk="1" latinLnBrk="0" hangingPunct="1">
        <a:defRPr sz="1251" kern="1200">
          <a:solidFill>
            <a:schemeClr val="tx1"/>
          </a:solidFill>
          <a:latin typeface="+mn-lt"/>
          <a:ea typeface="+mn-ea"/>
          <a:cs typeface="+mn-cs"/>
        </a:defRPr>
      </a:lvl6pPr>
      <a:lvl7pPr marL="1906245" algn="l" defTabSz="635415" rtl="0" eaLnBrk="1" latinLnBrk="0" hangingPunct="1">
        <a:defRPr sz="1251" kern="1200">
          <a:solidFill>
            <a:schemeClr val="tx1"/>
          </a:solidFill>
          <a:latin typeface="+mn-lt"/>
          <a:ea typeface="+mn-ea"/>
          <a:cs typeface="+mn-cs"/>
        </a:defRPr>
      </a:lvl7pPr>
      <a:lvl8pPr marL="2223953" algn="l" defTabSz="635415" rtl="0" eaLnBrk="1" latinLnBrk="0" hangingPunct="1">
        <a:defRPr sz="1251" kern="1200">
          <a:solidFill>
            <a:schemeClr val="tx1"/>
          </a:solidFill>
          <a:latin typeface="+mn-lt"/>
          <a:ea typeface="+mn-ea"/>
          <a:cs typeface="+mn-cs"/>
        </a:defRPr>
      </a:lvl8pPr>
      <a:lvl9pPr marL="2541661" algn="l" defTabSz="635415" rtl="0" eaLnBrk="1" latinLnBrk="0" hangingPunct="1">
        <a:defRPr sz="125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
          <p15:clr>
            <a:srgbClr val="F26B43"/>
          </p15:clr>
        </p15:guide>
        <p15:guide id="2" orient="horz" pos="504">
          <p15:clr>
            <a:srgbClr val="F26B43"/>
          </p15:clr>
        </p15:guide>
        <p15:guide id="3" orient="horz" pos="6192">
          <p15:clr>
            <a:srgbClr val="F26B43"/>
          </p15:clr>
        </p15:guide>
        <p15:guide id="4" pos="9648">
          <p15:clr>
            <a:srgbClr val="F26B43"/>
          </p15:clr>
        </p15:guide>
        <p15:guide id="5" orient="horz" pos="864">
          <p15:clr>
            <a:srgbClr val="A4A3A4"/>
          </p15:clr>
        </p15:guide>
        <p15:guide id="6" orient="horz" pos="1584">
          <p15:clr>
            <a:srgbClr val="A4A3A4"/>
          </p15:clr>
        </p15:guide>
        <p15:guide id="7" orient="horz" pos="2304">
          <p15:clr>
            <a:srgbClr val="A4A3A4"/>
          </p15:clr>
        </p15:guide>
        <p15:guide id="8" orient="horz" pos="3024">
          <p15:clr>
            <a:srgbClr val="A4A3A4"/>
          </p15:clr>
        </p15:guide>
        <p15:guide id="9" orient="horz" pos="3744">
          <p15:clr>
            <a:srgbClr val="A4A3A4"/>
          </p15:clr>
        </p15:guide>
        <p15:guide id="10" orient="horz" pos="4464">
          <p15:clr>
            <a:srgbClr val="A4A3A4"/>
          </p15:clr>
        </p15:guide>
        <p15:guide id="11" pos="864">
          <p15:clr>
            <a:srgbClr val="A4A3A4"/>
          </p15:clr>
        </p15:guide>
        <p15:guide id="12" pos="1584">
          <p15:clr>
            <a:srgbClr val="A4A3A4"/>
          </p15:clr>
        </p15:guide>
        <p15:guide id="13" pos="2304">
          <p15:clr>
            <a:srgbClr val="A4A3A4"/>
          </p15:clr>
        </p15:guide>
        <p15:guide id="14" pos="3024">
          <p15:clr>
            <a:srgbClr val="A4A3A4"/>
          </p15:clr>
        </p15:guide>
        <p15:guide id="15" pos="3744">
          <p15:clr>
            <a:srgbClr val="A4A3A4"/>
          </p15:clr>
        </p15:guide>
        <p15:guide id="16" pos="4464">
          <p15:clr>
            <a:srgbClr val="A4A3A4"/>
          </p15:clr>
        </p15:guide>
        <p15:guide id="17" pos="5184">
          <p15:clr>
            <a:srgbClr val="A4A3A4"/>
          </p15:clr>
        </p15:guide>
        <p15:guide id="18" pos="5904">
          <p15:clr>
            <a:srgbClr val="A4A3A4"/>
          </p15:clr>
        </p15:guide>
        <p15:guide id="19" pos="6624">
          <p15:clr>
            <a:srgbClr val="A4A3A4"/>
          </p15:clr>
        </p15:guide>
        <p15:guide id="20" pos="7344">
          <p15:clr>
            <a:srgbClr val="A4A3A4"/>
          </p15:clr>
        </p15:guide>
        <p15:guide id="21" pos="8064">
          <p15:clr>
            <a:srgbClr val="A4A3A4"/>
          </p15:clr>
        </p15:guide>
        <p15:guide id="22" pos="8784">
          <p15:clr>
            <a:srgbClr val="A4A3A4"/>
          </p15:clr>
        </p15:guide>
        <p15:guide id="23" orient="horz" pos="5184">
          <p15:clr>
            <a:srgbClr val="A4A3A4"/>
          </p15:clr>
        </p15:guide>
        <p15:guide id="24" orient="horz" pos="5904">
          <p15:clr>
            <a:srgbClr val="A4A3A4"/>
          </p15:clr>
        </p15:guide>
        <p15:guide id="25" orient="horz" pos="4128">
          <p15:clr>
            <a:srgbClr val="F26B43"/>
          </p15:clr>
        </p15:guide>
        <p15:guide id="26" pos="74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68217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10325054" y="1906416"/>
            <a:ext cx="4214127" cy="401304"/>
          </a:xfrm>
          <a:prstGeom prst="rect">
            <a:avLst/>
          </a:prstGeom>
        </p:spPr>
      </p:pic>
    </p:spTree>
    <p:extLst>
      <p:ext uri="{BB962C8B-B14F-4D97-AF65-F5344CB8AC3E}">
        <p14:creationId xmlns:p14="http://schemas.microsoft.com/office/powerpoint/2010/main" val="3734680018"/>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transition>
    <p:fade/>
  </p:transition>
  <p:txStyles>
    <p:titleStyle>
      <a:lvl1pPr algn="l" defTabSz="913556" rtl="0" eaLnBrk="1" latinLnBrk="0" hangingPunct="1">
        <a:lnSpc>
          <a:spcPct val="90000"/>
        </a:lnSpc>
        <a:spcBef>
          <a:spcPct val="0"/>
        </a:spcBef>
        <a:buNone/>
        <a:defRPr lang="en-US" sz="528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47" marR="0" indent="-335847"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7" kern="1200" spc="0" baseline="0">
          <a:gradFill>
            <a:gsLst>
              <a:gs pos="1250">
                <a:schemeClr val="tx1"/>
              </a:gs>
              <a:gs pos="100000">
                <a:schemeClr val="tx1"/>
              </a:gs>
            </a:gsLst>
            <a:lin ang="5400000" scaled="0"/>
          </a:gradFill>
          <a:latin typeface="+mj-lt"/>
          <a:ea typeface="+mn-ea"/>
          <a:cs typeface="+mn-cs"/>
        </a:defRPr>
      </a:lvl1pPr>
      <a:lvl2pPr marL="572183" marR="0" indent="-236335"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641" marR="0" indent="-223899"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541" marR="0" indent="-223899"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437" marR="0" indent="-223899" algn="l" defTabSz="91355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276" indent="-228388" algn="l" defTabSz="91355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054" indent="-228388" algn="l" defTabSz="91355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833" indent="-228388" algn="l" defTabSz="91355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2611" indent="-228388" algn="l" defTabSz="91355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556" rtl="0" eaLnBrk="1" latinLnBrk="0" hangingPunct="1">
        <a:defRPr sz="1763" kern="1200">
          <a:solidFill>
            <a:schemeClr val="tx1"/>
          </a:solidFill>
          <a:latin typeface="+mn-lt"/>
          <a:ea typeface="+mn-ea"/>
          <a:cs typeface="+mn-cs"/>
        </a:defRPr>
      </a:lvl1pPr>
      <a:lvl2pPr marL="456777" algn="l" defTabSz="913556" rtl="0" eaLnBrk="1" latinLnBrk="0" hangingPunct="1">
        <a:defRPr sz="1763" kern="1200">
          <a:solidFill>
            <a:schemeClr val="tx1"/>
          </a:solidFill>
          <a:latin typeface="+mn-lt"/>
          <a:ea typeface="+mn-ea"/>
          <a:cs typeface="+mn-cs"/>
        </a:defRPr>
      </a:lvl2pPr>
      <a:lvl3pPr marL="913556" algn="l" defTabSz="913556" rtl="0" eaLnBrk="1" latinLnBrk="0" hangingPunct="1">
        <a:defRPr sz="1763" kern="1200">
          <a:solidFill>
            <a:schemeClr val="tx1"/>
          </a:solidFill>
          <a:latin typeface="+mn-lt"/>
          <a:ea typeface="+mn-ea"/>
          <a:cs typeface="+mn-cs"/>
        </a:defRPr>
      </a:lvl3pPr>
      <a:lvl4pPr marL="1370333" algn="l" defTabSz="913556" rtl="0" eaLnBrk="1" latinLnBrk="0" hangingPunct="1">
        <a:defRPr sz="1763" kern="1200">
          <a:solidFill>
            <a:schemeClr val="tx1"/>
          </a:solidFill>
          <a:latin typeface="+mn-lt"/>
          <a:ea typeface="+mn-ea"/>
          <a:cs typeface="+mn-cs"/>
        </a:defRPr>
      </a:lvl4pPr>
      <a:lvl5pPr marL="1827111" algn="l" defTabSz="913556" rtl="0" eaLnBrk="1" latinLnBrk="0" hangingPunct="1">
        <a:defRPr sz="1763" kern="1200">
          <a:solidFill>
            <a:schemeClr val="tx1"/>
          </a:solidFill>
          <a:latin typeface="+mn-lt"/>
          <a:ea typeface="+mn-ea"/>
          <a:cs typeface="+mn-cs"/>
        </a:defRPr>
      </a:lvl5pPr>
      <a:lvl6pPr marL="2283889" algn="l" defTabSz="913556" rtl="0" eaLnBrk="1" latinLnBrk="0" hangingPunct="1">
        <a:defRPr sz="1763" kern="1200">
          <a:solidFill>
            <a:schemeClr val="tx1"/>
          </a:solidFill>
          <a:latin typeface="+mn-lt"/>
          <a:ea typeface="+mn-ea"/>
          <a:cs typeface="+mn-cs"/>
        </a:defRPr>
      </a:lvl6pPr>
      <a:lvl7pPr marL="2740666" algn="l" defTabSz="913556" rtl="0" eaLnBrk="1" latinLnBrk="0" hangingPunct="1">
        <a:defRPr sz="1763" kern="1200">
          <a:solidFill>
            <a:schemeClr val="tx1"/>
          </a:solidFill>
          <a:latin typeface="+mn-lt"/>
          <a:ea typeface="+mn-ea"/>
          <a:cs typeface="+mn-cs"/>
        </a:defRPr>
      </a:lvl7pPr>
      <a:lvl8pPr marL="3197442" algn="l" defTabSz="913556" rtl="0" eaLnBrk="1" latinLnBrk="0" hangingPunct="1">
        <a:defRPr sz="1763" kern="1200">
          <a:solidFill>
            <a:schemeClr val="tx1"/>
          </a:solidFill>
          <a:latin typeface="+mn-lt"/>
          <a:ea typeface="+mn-ea"/>
          <a:cs typeface="+mn-cs"/>
        </a:defRPr>
      </a:lvl8pPr>
      <a:lvl9pPr marL="3654222" algn="l" defTabSz="913556"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 y="3"/>
            <a:ext cx="12192000" cy="646042"/>
          </a:xfrm>
          <a:prstGeom prst="rect">
            <a:avLst/>
          </a:prstGeom>
        </p:spPr>
        <p:txBody>
          <a:bodyPr vert="horz" lIns="320040" tIns="152357" rIns="53325" bIns="53325" rtlCol="0" anchor="ctr">
            <a:normAutofit/>
          </a:bodyPr>
          <a:lstStyle/>
          <a:p>
            <a:endParaRPr lang="en-US"/>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a:p>
        </p:txBody>
      </p:sp>
      <p:sp>
        <p:nvSpPr>
          <p:cNvPr id="15" name="Text Placeholder 14"/>
          <p:cNvSpPr>
            <a:spLocks noGrp="1"/>
          </p:cNvSpPr>
          <p:nvPr>
            <p:ph type="body" idx="1"/>
          </p:nvPr>
        </p:nvSpPr>
        <p:spPr>
          <a:xfrm>
            <a:off x="150853" y="1600203"/>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3"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21F218AE-7E81-4526-B463-746BDF3FAF2B}" type="slidenum">
              <a:rPr lang="en-US" smtClean="0"/>
              <a:t>‹#›</a:t>
            </a:fld>
            <a:endParaRPr lang="en-US"/>
          </a:p>
        </p:txBody>
      </p:sp>
    </p:spTree>
    <p:extLst>
      <p:ext uri="{BB962C8B-B14F-4D97-AF65-F5344CB8AC3E}">
        <p14:creationId xmlns:p14="http://schemas.microsoft.com/office/powerpoint/2010/main" val="271104765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xStyles>
    <p:titleStyle>
      <a:lvl1pPr marL="0" algn="l" defTabSz="1087839"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39"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53" indent="-194347" algn="l" defTabSz="108783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25" indent="-173193" algn="l" defTabSz="108783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097" indent="-177160" algn="l" defTabSz="108783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074" indent="-179805" algn="l" defTabSz="108783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558" indent="-271960" algn="l" defTabSz="108783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475" indent="-271960" algn="l" defTabSz="108783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397" indent="-271960" algn="l" defTabSz="108783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316" indent="-271960" algn="l" defTabSz="108783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39" rtl="0" eaLnBrk="1" latinLnBrk="0" hangingPunct="1">
        <a:defRPr sz="2200" kern="1200">
          <a:solidFill>
            <a:schemeClr val="tx1"/>
          </a:solidFill>
          <a:latin typeface="+mn-lt"/>
          <a:ea typeface="+mn-ea"/>
          <a:cs typeface="+mn-cs"/>
        </a:defRPr>
      </a:lvl1pPr>
      <a:lvl2pPr marL="543920" algn="l" defTabSz="1087839" rtl="0" eaLnBrk="1" latinLnBrk="0" hangingPunct="1">
        <a:defRPr sz="2200" kern="1200">
          <a:solidFill>
            <a:schemeClr val="tx1"/>
          </a:solidFill>
          <a:latin typeface="+mn-lt"/>
          <a:ea typeface="+mn-ea"/>
          <a:cs typeface="+mn-cs"/>
        </a:defRPr>
      </a:lvl2pPr>
      <a:lvl3pPr marL="1087839" algn="l" defTabSz="1087839" rtl="0" eaLnBrk="1" latinLnBrk="0" hangingPunct="1">
        <a:defRPr sz="2200" kern="1200">
          <a:solidFill>
            <a:schemeClr val="tx1"/>
          </a:solidFill>
          <a:latin typeface="+mn-lt"/>
          <a:ea typeface="+mn-ea"/>
          <a:cs typeface="+mn-cs"/>
        </a:defRPr>
      </a:lvl3pPr>
      <a:lvl4pPr marL="1631759" algn="l" defTabSz="1087839" rtl="0" eaLnBrk="1" latinLnBrk="0" hangingPunct="1">
        <a:defRPr sz="2200" kern="1200">
          <a:solidFill>
            <a:schemeClr val="tx1"/>
          </a:solidFill>
          <a:latin typeface="+mn-lt"/>
          <a:ea typeface="+mn-ea"/>
          <a:cs typeface="+mn-cs"/>
        </a:defRPr>
      </a:lvl4pPr>
      <a:lvl5pPr marL="2175679" algn="l" defTabSz="1087839" rtl="0" eaLnBrk="1" latinLnBrk="0" hangingPunct="1">
        <a:defRPr sz="2200" kern="1200">
          <a:solidFill>
            <a:schemeClr val="tx1"/>
          </a:solidFill>
          <a:latin typeface="+mn-lt"/>
          <a:ea typeface="+mn-ea"/>
          <a:cs typeface="+mn-cs"/>
        </a:defRPr>
      </a:lvl5pPr>
      <a:lvl6pPr marL="2719598" algn="l" defTabSz="1087839" rtl="0" eaLnBrk="1" latinLnBrk="0" hangingPunct="1">
        <a:defRPr sz="2200" kern="1200">
          <a:solidFill>
            <a:schemeClr val="tx1"/>
          </a:solidFill>
          <a:latin typeface="+mn-lt"/>
          <a:ea typeface="+mn-ea"/>
          <a:cs typeface="+mn-cs"/>
        </a:defRPr>
      </a:lvl6pPr>
      <a:lvl7pPr marL="3263517" algn="l" defTabSz="1087839" rtl="0" eaLnBrk="1" latinLnBrk="0" hangingPunct="1">
        <a:defRPr sz="2200" kern="1200">
          <a:solidFill>
            <a:schemeClr val="tx1"/>
          </a:solidFill>
          <a:latin typeface="+mn-lt"/>
          <a:ea typeface="+mn-ea"/>
          <a:cs typeface="+mn-cs"/>
        </a:defRPr>
      </a:lvl7pPr>
      <a:lvl8pPr marL="3807437" algn="l" defTabSz="1087839" rtl="0" eaLnBrk="1" latinLnBrk="0" hangingPunct="1">
        <a:defRPr sz="2200" kern="1200">
          <a:solidFill>
            <a:schemeClr val="tx1"/>
          </a:solidFill>
          <a:latin typeface="+mn-lt"/>
          <a:ea typeface="+mn-ea"/>
          <a:cs typeface="+mn-cs"/>
        </a:defRPr>
      </a:lvl8pPr>
      <a:lvl9pPr marL="4351356" algn="l" defTabSz="1087839"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2">
          <p15:clr>
            <a:srgbClr val="5ACBF0"/>
          </p15:clr>
        </p15:guide>
        <p15:guide id="5" pos="1246">
          <p15:clr>
            <a:srgbClr val="5ACBF0"/>
          </p15:clr>
        </p15:guide>
        <p15:guide id="6" pos="670">
          <p15:clr>
            <a:srgbClr val="5ACBF0"/>
          </p15:clr>
        </p15:guide>
        <p15:guide id="7" pos="94">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0">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grpSp>
        <p:nvGrpSpPr>
          <p:cNvPr id="20" name="Group 19"/>
          <p:cNvGrpSpPr/>
          <p:nvPr userDrawn="1"/>
        </p:nvGrpSpPr>
        <p:grpSpPr>
          <a:xfrm>
            <a:off x="435881" y="6369249"/>
            <a:ext cx="1265489" cy="338554"/>
            <a:chOff x="579102" y="6369249"/>
            <a:chExt cx="1265489" cy="338554"/>
          </a:xfrm>
        </p:grpSpPr>
        <p:grpSp>
          <p:nvGrpSpPr>
            <p:cNvPr id="7" name="Group 6"/>
            <p:cNvGrpSpPr/>
            <p:nvPr userDrawn="1"/>
          </p:nvGrpSpPr>
          <p:grpSpPr>
            <a:xfrm>
              <a:off x="579102" y="6372875"/>
              <a:ext cx="324300" cy="304722"/>
              <a:chOff x="4262509" y="1544643"/>
              <a:chExt cx="3712566" cy="3488436"/>
            </a:xfrm>
          </p:grpSpPr>
          <p:sp>
            <p:nvSpPr>
              <p:cNvPr id="8" name="Freeform 16"/>
              <p:cNvSpPr>
                <a:spLocks/>
              </p:cNvSpPr>
              <p:nvPr/>
            </p:nvSpPr>
            <p:spPr bwMode="auto">
              <a:xfrm>
                <a:off x="5358748" y="1997341"/>
                <a:ext cx="701238" cy="1402476"/>
              </a:xfrm>
              <a:custGeom>
                <a:avLst/>
                <a:gdLst>
                  <a:gd name="T0" fmla="*/ 0 w 316"/>
                  <a:gd name="T1" fmla="*/ 316 h 632"/>
                  <a:gd name="T2" fmla="*/ 316 w 316"/>
                  <a:gd name="T3" fmla="*/ 632 h 632"/>
                  <a:gd name="T4" fmla="*/ 316 w 316"/>
                  <a:gd name="T5" fmla="*/ 0 h 632"/>
                  <a:gd name="T6" fmla="*/ 0 w 316"/>
                  <a:gd name="T7" fmla="*/ 316 h 632"/>
                </a:gdLst>
                <a:ahLst/>
                <a:cxnLst>
                  <a:cxn ang="0">
                    <a:pos x="T0" y="T1"/>
                  </a:cxn>
                  <a:cxn ang="0">
                    <a:pos x="T2" y="T3"/>
                  </a:cxn>
                  <a:cxn ang="0">
                    <a:pos x="T4" y="T5"/>
                  </a:cxn>
                  <a:cxn ang="0">
                    <a:pos x="T6" y="T7"/>
                  </a:cxn>
                </a:cxnLst>
                <a:rect l="0" t="0" r="r" b="b"/>
                <a:pathLst>
                  <a:path w="316" h="632">
                    <a:moveTo>
                      <a:pt x="0" y="316"/>
                    </a:moveTo>
                    <a:lnTo>
                      <a:pt x="316" y="632"/>
                    </a:lnTo>
                    <a:lnTo>
                      <a:pt x="316" y="0"/>
                    </a:lnTo>
                    <a:lnTo>
                      <a:pt x="0" y="316"/>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9" name="Freeform 17"/>
              <p:cNvSpPr>
                <a:spLocks/>
              </p:cNvSpPr>
              <p:nvPr/>
            </p:nvSpPr>
            <p:spPr bwMode="auto">
              <a:xfrm>
                <a:off x="4706330" y="3437542"/>
                <a:ext cx="1335903" cy="667952"/>
              </a:xfrm>
              <a:custGeom>
                <a:avLst/>
                <a:gdLst>
                  <a:gd name="T0" fmla="*/ 602 w 602"/>
                  <a:gd name="T1" fmla="*/ 0 h 301"/>
                  <a:gd name="T2" fmla="*/ 0 w 602"/>
                  <a:gd name="T3" fmla="*/ 0 h 301"/>
                  <a:gd name="T4" fmla="*/ 301 w 602"/>
                  <a:gd name="T5" fmla="*/ 301 h 301"/>
                  <a:gd name="T6" fmla="*/ 602 w 602"/>
                  <a:gd name="T7" fmla="*/ 0 h 301"/>
                </a:gdLst>
                <a:ahLst/>
                <a:cxnLst>
                  <a:cxn ang="0">
                    <a:pos x="T0" y="T1"/>
                  </a:cxn>
                  <a:cxn ang="0">
                    <a:pos x="T2" y="T3"/>
                  </a:cxn>
                  <a:cxn ang="0">
                    <a:pos x="T4" y="T5"/>
                  </a:cxn>
                  <a:cxn ang="0">
                    <a:pos x="T6" y="T7"/>
                  </a:cxn>
                </a:cxnLst>
                <a:rect l="0" t="0" r="r" b="b"/>
                <a:pathLst>
                  <a:path w="602" h="301">
                    <a:moveTo>
                      <a:pt x="602" y="0"/>
                    </a:moveTo>
                    <a:lnTo>
                      <a:pt x="0" y="0"/>
                    </a:lnTo>
                    <a:lnTo>
                      <a:pt x="301" y="301"/>
                    </a:lnTo>
                    <a:lnTo>
                      <a:pt x="602"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0" name="Freeform 18"/>
              <p:cNvSpPr>
                <a:spLocks/>
              </p:cNvSpPr>
              <p:nvPr/>
            </p:nvSpPr>
            <p:spPr bwMode="auto">
              <a:xfrm>
                <a:off x="4262509" y="2525488"/>
                <a:ext cx="1779724" cy="889863"/>
              </a:xfrm>
              <a:custGeom>
                <a:avLst/>
                <a:gdLst>
                  <a:gd name="T0" fmla="*/ 802 w 802"/>
                  <a:gd name="T1" fmla="*/ 401 h 401"/>
                  <a:gd name="T2" fmla="*/ 401 w 802"/>
                  <a:gd name="T3" fmla="*/ 0 h 401"/>
                  <a:gd name="T4" fmla="*/ 0 w 802"/>
                  <a:gd name="T5" fmla="*/ 401 h 401"/>
                  <a:gd name="T6" fmla="*/ 802 w 802"/>
                  <a:gd name="T7" fmla="*/ 401 h 401"/>
                </a:gdLst>
                <a:ahLst/>
                <a:cxnLst>
                  <a:cxn ang="0">
                    <a:pos x="T0" y="T1"/>
                  </a:cxn>
                  <a:cxn ang="0">
                    <a:pos x="T2" y="T3"/>
                  </a:cxn>
                  <a:cxn ang="0">
                    <a:pos x="T4" y="T5"/>
                  </a:cxn>
                  <a:cxn ang="0">
                    <a:pos x="T6" y="T7"/>
                  </a:cxn>
                </a:cxnLst>
                <a:rect l="0" t="0" r="r" b="b"/>
                <a:pathLst>
                  <a:path w="802" h="401">
                    <a:moveTo>
                      <a:pt x="802" y="401"/>
                    </a:moveTo>
                    <a:lnTo>
                      <a:pt x="401" y="0"/>
                    </a:lnTo>
                    <a:lnTo>
                      <a:pt x="0" y="401"/>
                    </a:lnTo>
                    <a:lnTo>
                      <a:pt x="802" y="40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1" name="Freeform 19"/>
              <p:cNvSpPr>
                <a:spLocks/>
              </p:cNvSpPr>
              <p:nvPr/>
            </p:nvSpPr>
            <p:spPr bwMode="auto">
              <a:xfrm>
                <a:off x="5269984" y="3453075"/>
                <a:ext cx="790002" cy="1580004"/>
              </a:xfrm>
              <a:custGeom>
                <a:avLst/>
                <a:gdLst>
                  <a:gd name="T0" fmla="*/ 356 w 356"/>
                  <a:gd name="T1" fmla="*/ 0 h 712"/>
                  <a:gd name="T2" fmla="*/ 0 w 356"/>
                  <a:gd name="T3" fmla="*/ 356 h 712"/>
                  <a:gd name="T4" fmla="*/ 356 w 356"/>
                  <a:gd name="T5" fmla="*/ 712 h 712"/>
                  <a:gd name="T6" fmla="*/ 356 w 356"/>
                  <a:gd name="T7" fmla="*/ 0 h 712"/>
                </a:gdLst>
                <a:ahLst/>
                <a:cxnLst>
                  <a:cxn ang="0">
                    <a:pos x="T0" y="T1"/>
                  </a:cxn>
                  <a:cxn ang="0">
                    <a:pos x="T2" y="T3"/>
                  </a:cxn>
                  <a:cxn ang="0">
                    <a:pos x="T4" y="T5"/>
                  </a:cxn>
                  <a:cxn ang="0">
                    <a:pos x="T6" y="T7"/>
                  </a:cxn>
                </a:cxnLst>
                <a:rect l="0" t="0" r="r" b="b"/>
                <a:pathLst>
                  <a:path w="356" h="712">
                    <a:moveTo>
                      <a:pt x="356" y="0"/>
                    </a:moveTo>
                    <a:lnTo>
                      <a:pt x="0" y="356"/>
                    </a:lnTo>
                    <a:lnTo>
                      <a:pt x="356" y="712"/>
                    </a:lnTo>
                    <a:lnTo>
                      <a:pt x="35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2" name="Freeform 20"/>
              <p:cNvSpPr>
                <a:spLocks/>
              </p:cNvSpPr>
              <p:nvPr/>
            </p:nvSpPr>
            <p:spPr bwMode="auto">
              <a:xfrm>
                <a:off x="6079957" y="1544643"/>
                <a:ext cx="932025" cy="1855173"/>
              </a:xfrm>
              <a:custGeom>
                <a:avLst/>
                <a:gdLst>
                  <a:gd name="T0" fmla="*/ 0 w 420"/>
                  <a:gd name="T1" fmla="*/ 836 h 836"/>
                  <a:gd name="T2" fmla="*/ 420 w 420"/>
                  <a:gd name="T3" fmla="*/ 418 h 836"/>
                  <a:gd name="T4" fmla="*/ 0 w 420"/>
                  <a:gd name="T5" fmla="*/ 0 h 836"/>
                  <a:gd name="T6" fmla="*/ 0 w 420"/>
                  <a:gd name="T7" fmla="*/ 836 h 836"/>
                </a:gdLst>
                <a:ahLst/>
                <a:cxnLst>
                  <a:cxn ang="0">
                    <a:pos x="T0" y="T1"/>
                  </a:cxn>
                  <a:cxn ang="0">
                    <a:pos x="T2" y="T3"/>
                  </a:cxn>
                  <a:cxn ang="0">
                    <a:pos x="T4" y="T5"/>
                  </a:cxn>
                  <a:cxn ang="0">
                    <a:pos x="T6" y="T7"/>
                  </a:cxn>
                </a:cxnLst>
                <a:rect l="0" t="0" r="r" b="b"/>
                <a:pathLst>
                  <a:path w="420" h="836">
                    <a:moveTo>
                      <a:pt x="0" y="836"/>
                    </a:moveTo>
                    <a:lnTo>
                      <a:pt x="420" y="418"/>
                    </a:lnTo>
                    <a:lnTo>
                      <a:pt x="0" y="0"/>
                    </a:lnTo>
                    <a:lnTo>
                      <a:pt x="0" y="8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3" name="Freeform 21"/>
              <p:cNvSpPr>
                <a:spLocks/>
              </p:cNvSpPr>
              <p:nvPr/>
            </p:nvSpPr>
            <p:spPr bwMode="auto">
              <a:xfrm>
                <a:off x="6079957" y="3453075"/>
                <a:ext cx="647979" cy="1289302"/>
              </a:xfrm>
              <a:custGeom>
                <a:avLst/>
                <a:gdLst>
                  <a:gd name="T0" fmla="*/ 0 w 292"/>
                  <a:gd name="T1" fmla="*/ 0 h 581"/>
                  <a:gd name="T2" fmla="*/ 0 w 292"/>
                  <a:gd name="T3" fmla="*/ 581 h 581"/>
                  <a:gd name="T4" fmla="*/ 292 w 292"/>
                  <a:gd name="T5" fmla="*/ 292 h 581"/>
                  <a:gd name="T6" fmla="*/ 0 w 292"/>
                  <a:gd name="T7" fmla="*/ 0 h 581"/>
                </a:gdLst>
                <a:ahLst/>
                <a:cxnLst>
                  <a:cxn ang="0">
                    <a:pos x="T0" y="T1"/>
                  </a:cxn>
                  <a:cxn ang="0">
                    <a:pos x="T2" y="T3"/>
                  </a:cxn>
                  <a:cxn ang="0">
                    <a:pos x="T4" y="T5"/>
                  </a:cxn>
                  <a:cxn ang="0">
                    <a:pos x="T6" y="T7"/>
                  </a:cxn>
                </a:cxnLst>
                <a:rect l="0" t="0" r="r" b="b"/>
                <a:pathLst>
                  <a:path w="292" h="581">
                    <a:moveTo>
                      <a:pt x="0" y="0"/>
                    </a:moveTo>
                    <a:lnTo>
                      <a:pt x="0" y="581"/>
                    </a:lnTo>
                    <a:lnTo>
                      <a:pt x="292" y="292"/>
                    </a:lnTo>
                    <a:lnTo>
                      <a:pt x="0"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4" name="Freeform 22"/>
              <p:cNvSpPr>
                <a:spLocks/>
              </p:cNvSpPr>
              <p:nvPr/>
            </p:nvSpPr>
            <p:spPr bwMode="auto">
              <a:xfrm>
                <a:off x="6095492" y="2663073"/>
                <a:ext cx="1511211" cy="752278"/>
              </a:xfrm>
              <a:custGeom>
                <a:avLst/>
                <a:gdLst>
                  <a:gd name="T0" fmla="*/ 0 w 681"/>
                  <a:gd name="T1" fmla="*/ 339 h 339"/>
                  <a:gd name="T2" fmla="*/ 681 w 681"/>
                  <a:gd name="T3" fmla="*/ 339 h 339"/>
                  <a:gd name="T4" fmla="*/ 342 w 681"/>
                  <a:gd name="T5" fmla="*/ 0 h 339"/>
                  <a:gd name="T6" fmla="*/ 0 w 681"/>
                  <a:gd name="T7" fmla="*/ 339 h 339"/>
                </a:gdLst>
                <a:ahLst/>
                <a:cxnLst>
                  <a:cxn ang="0">
                    <a:pos x="T0" y="T1"/>
                  </a:cxn>
                  <a:cxn ang="0">
                    <a:pos x="T2" y="T3"/>
                  </a:cxn>
                  <a:cxn ang="0">
                    <a:pos x="T4" y="T5"/>
                  </a:cxn>
                  <a:cxn ang="0">
                    <a:pos x="T6" y="T7"/>
                  </a:cxn>
                </a:cxnLst>
                <a:rect l="0" t="0" r="r" b="b"/>
                <a:pathLst>
                  <a:path w="681" h="339">
                    <a:moveTo>
                      <a:pt x="0" y="339"/>
                    </a:moveTo>
                    <a:lnTo>
                      <a:pt x="681" y="339"/>
                    </a:lnTo>
                    <a:lnTo>
                      <a:pt x="342" y="0"/>
                    </a:lnTo>
                    <a:lnTo>
                      <a:pt x="0" y="339"/>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5" name="Freeform 23"/>
              <p:cNvSpPr>
                <a:spLocks/>
              </p:cNvSpPr>
              <p:nvPr/>
            </p:nvSpPr>
            <p:spPr bwMode="auto">
              <a:xfrm>
                <a:off x="6095492" y="3437542"/>
                <a:ext cx="1879583" cy="943121"/>
              </a:xfrm>
              <a:custGeom>
                <a:avLst/>
                <a:gdLst>
                  <a:gd name="T0" fmla="*/ 0 w 847"/>
                  <a:gd name="T1" fmla="*/ 0 h 425"/>
                  <a:gd name="T2" fmla="*/ 423 w 847"/>
                  <a:gd name="T3" fmla="*/ 425 h 425"/>
                  <a:gd name="T4" fmla="*/ 847 w 847"/>
                  <a:gd name="T5" fmla="*/ 0 h 425"/>
                  <a:gd name="T6" fmla="*/ 0 w 847"/>
                  <a:gd name="T7" fmla="*/ 0 h 425"/>
                </a:gdLst>
                <a:ahLst/>
                <a:cxnLst>
                  <a:cxn ang="0">
                    <a:pos x="T0" y="T1"/>
                  </a:cxn>
                  <a:cxn ang="0">
                    <a:pos x="T2" y="T3"/>
                  </a:cxn>
                  <a:cxn ang="0">
                    <a:pos x="T4" y="T5"/>
                  </a:cxn>
                  <a:cxn ang="0">
                    <a:pos x="T6" y="T7"/>
                  </a:cxn>
                </a:cxnLst>
                <a:rect l="0" t="0" r="r" b="b"/>
                <a:pathLst>
                  <a:path w="847" h="425">
                    <a:moveTo>
                      <a:pt x="0" y="0"/>
                    </a:moveTo>
                    <a:lnTo>
                      <a:pt x="423" y="425"/>
                    </a:lnTo>
                    <a:lnTo>
                      <a:pt x="847"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050"/>
              </a:p>
            </p:txBody>
          </p:sp>
        </p:grpSp>
        <p:sp>
          <p:nvSpPr>
            <p:cNvPr id="16" name="TextBox 15"/>
            <p:cNvSpPr txBox="1"/>
            <p:nvPr userDrawn="1"/>
          </p:nvSpPr>
          <p:spPr>
            <a:xfrm>
              <a:off x="882725" y="6369249"/>
              <a:ext cx="961866" cy="338554"/>
            </a:xfrm>
            <a:prstGeom prst="rect">
              <a:avLst/>
            </a:prstGeom>
            <a:noFill/>
          </p:spPr>
          <p:txBody>
            <a:bodyPr wrap="none" rtlCol="0">
              <a:spAutoFit/>
            </a:bodyPr>
            <a:lstStyle/>
            <a:p>
              <a:r>
                <a:rPr lang="id-ID" sz="1600">
                  <a:solidFill>
                    <a:schemeClr val="tx2"/>
                  </a:solidFill>
                  <a:latin typeface="Bebas" pitchFamily="2" charset="0"/>
                </a:rPr>
                <a:t>KOMPLET</a:t>
              </a:r>
            </a:p>
          </p:txBody>
        </p:sp>
      </p:grpSp>
    </p:spTree>
    <p:extLst>
      <p:ext uri="{BB962C8B-B14F-4D97-AF65-F5344CB8AC3E}">
        <p14:creationId xmlns:p14="http://schemas.microsoft.com/office/powerpoint/2010/main" val="91274300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 id="2147483769" r:id="rId54"/>
    <p:sldLayoutId id="2147483770" r:id="rId55"/>
    <p:sldLayoutId id="2147483771" r:id="rId56"/>
    <p:sldLayoutId id="2147483772" r:id="rId57"/>
    <p:sldLayoutId id="2147483773" r:id="rId58"/>
    <p:sldLayoutId id="2147483774" r:id="rId59"/>
    <p:sldLayoutId id="2147483775" r:id="rId60"/>
    <p:sldLayoutId id="2147483776" r:id="rId61"/>
    <p:sldLayoutId id="2147483777" r:id="rId62"/>
    <p:sldLayoutId id="2147483778" r:id="rId63"/>
    <p:sldLayoutId id="2147483779" r:id="rId64"/>
    <p:sldLayoutId id="2147483780" r:id="rId65"/>
    <p:sldLayoutId id="2147483781" r:id="rId66"/>
    <p:sldLayoutId id="2147483782" r:id="rId67"/>
    <p:sldLayoutId id="2147483783" r:id="rId68"/>
    <p:sldLayoutId id="2147483784" r:id="rId69"/>
    <p:sldLayoutId id="2147483785" r:id="rId70"/>
    <p:sldLayoutId id="2147483786" r:id="rId71"/>
    <p:sldLayoutId id="2147483787" r:id="rId72"/>
    <p:sldLayoutId id="2147483788" r:id="rId73"/>
    <p:sldLayoutId id="2147483789" r:id="rId74"/>
    <p:sldLayoutId id="2147483790" r:id="rId75"/>
    <p:sldLayoutId id="2147483791" r:id="rId76"/>
    <p:sldLayoutId id="2147483792" r:id="rId77"/>
    <p:sldLayoutId id="2147483793" r:id="rId78"/>
    <p:sldLayoutId id="2147483794" r:id="rId79"/>
    <p:sldLayoutId id="2147483795" r:id="rId80"/>
    <p:sldLayoutId id="2147483796" r:id="rId81"/>
    <p:sldLayoutId id="2147483797" r:id="rId82"/>
    <p:sldLayoutId id="2147483798" r:id="rId8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5471493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16">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7"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solidFill>
                        <a:srgbClr val="000000"/>
                      </a:solidFill>
                      <a:ea typeface="Segoe UI" pitchFamily="34" charset="0"/>
                      <a:cs typeface="Segoe UI" pitchFamily="34" charset="0"/>
                    </a:rPr>
                    <a:t>Yellow</a:t>
                  </a:r>
                </a:p>
                <a:p>
                  <a:pPr defTabSz="914102"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23202342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90654966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 id="2147483882" r:id="rId28"/>
    <p:sldLayoutId id="2147483884"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hidden="1"/>
          <p:cNvGrpSpPr/>
          <p:nvPr userDrawn="1"/>
        </p:nvGrpSpPr>
        <p:grpSpPr>
          <a:xfrm>
            <a:off x="12370904" y="5879"/>
            <a:ext cx="935478" cy="5648523"/>
            <a:chOff x="12618967" y="5995"/>
            <a:chExt cx="954236" cy="5760970"/>
          </a:xfrm>
        </p:grpSpPr>
        <p:sp>
          <p:nvSpPr>
            <p:cNvPr id="14" name="Rectangle 13"/>
            <p:cNvSpPr/>
            <p:nvPr userDrawn="1"/>
          </p:nvSpPr>
          <p:spPr bwMode="auto">
            <a:xfrm rot="5400000">
              <a:off x="12668353" y="1208393"/>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Green</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G:75 B:28</a:t>
              </a:r>
            </a:p>
          </p:txBody>
        </p:sp>
        <p:sp>
          <p:nvSpPr>
            <p:cNvPr id="15" name="Rectangle 14"/>
            <p:cNvSpPr/>
            <p:nvPr userDrawn="1"/>
          </p:nvSpPr>
          <p:spPr bwMode="auto">
            <a:xfrm rot="5400000">
              <a:off x="12668354" y="29607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21698">
                        <a:srgbClr val="323232"/>
                      </a:gs>
                      <a:gs pos="55000">
                        <a:srgbClr val="323232"/>
                      </a:gs>
                    </a:gsLst>
                    <a:lin ang="5400000" scaled="0"/>
                  </a:gradFill>
                  <a:ea typeface="Segoe UI" pitchFamily="34" charset="0"/>
                  <a:cs typeface="Segoe UI" pitchFamily="34" charset="0"/>
                </a:rPr>
                <a:t>Light Green</a:t>
              </a:r>
            </a:p>
            <a:p>
              <a:pPr defTabSz="913927" fontAlgn="base">
                <a:spcBef>
                  <a:spcPct val="0"/>
                </a:spcBef>
                <a:spcAft>
                  <a:spcPct val="0"/>
                </a:spcAft>
              </a:pPr>
              <a:r>
                <a:rPr lang="en-US" sz="490">
                  <a:gradFill>
                    <a:gsLst>
                      <a:gs pos="21698">
                        <a:srgbClr val="323232"/>
                      </a:gs>
                      <a:gs pos="55000">
                        <a:srgbClr val="323232"/>
                      </a:gs>
                    </a:gsLst>
                    <a:lin ang="5400000" scaled="0"/>
                  </a:gradFill>
                  <a:ea typeface="Segoe UI" pitchFamily="34" charset="0"/>
                  <a:cs typeface="Segoe UI" pitchFamily="34" charset="0"/>
                </a:rPr>
                <a:t>R:186 G:216 B:10</a:t>
              </a:r>
            </a:p>
          </p:txBody>
        </p:sp>
        <p:sp>
          <p:nvSpPr>
            <p:cNvPr id="16" name="Rectangle 15"/>
            <p:cNvSpPr/>
            <p:nvPr userDrawn="1"/>
          </p:nvSpPr>
          <p:spPr bwMode="auto">
            <a:xfrm rot="5400000">
              <a:off x="12668355" y="2124877"/>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5660">
                        <a:srgbClr val="FFFFFF"/>
                      </a:gs>
                      <a:gs pos="21698">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5660">
                        <a:srgbClr val="FFFFFF"/>
                      </a:gs>
                      <a:gs pos="21698">
                        <a:srgbClr val="FFFFFF"/>
                      </a:gs>
                    </a:gsLst>
                    <a:lin ang="5400000" scaled="0"/>
                  </a:gradFill>
                  <a:ea typeface="Segoe UI" pitchFamily="34" charset="0"/>
                  <a:cs typeface="Segoe UI" pitchFamily="34" charset="0"/>
                </a:rPr>
                <a:t>R:0 G:120 B:215</a:t>
              </a:r>
            </a:p>
          </p:txBody>
        </p:sp>
        <p:sp>
          <p:nvSpPr>
            <p:cNvPr id="17" name="Rectangle 16"/>
            <p:cNvSpPr/>
            <p:nvPr userDrawn="1"/>
          </p:nvSpPr>
          <p:spPr bwMode="auto">
            <a:xfrm rot="5400000">
              <a:off x="12328885" y="1210477"/>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18" name="Rectangle 17"/>
            <p:cNvSpPr/>
            <p:nvPr userDrawn="1"/>
          </p:nvSpPr>
          <p:spPr bwMode="auto">
            <a:xfrm rot="5400000">
              <a:off x="12328886" y="2124877"/>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Red</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R:232 G:17 B:35</a:t>
              </a:r>
            </a:p>
          </p:txBody>
        </p:sp>
        <p:sp>
          <p:nvSpPr>
            <p:cNvPr id="19" name="Rectangle 18"/>
            <p:cNvSpPr/>
            <p:nvPr userDrawn="1"/>
          </p:nvSpPr>
          <p:spPr bwMode="auto">
            <a:xfrm rot="5400000">
              <a:off x="12328885" y="296077"/>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87736">
                          <a:srgbClr val="FFFFFF"/>
                        </a:gs>
                        <a:gs pos="46862">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87736">
                          <a:srgbClr val="FFFFFF"/>
                        </a:gs>
                        <a:gs pos="46862">
                          <a:srgbClr val="FFFFFF"/>
                        </a:gs>
                      </a:gsLst>
                      <a:lin ang="5400000" scaled="0"/>
                    </a:gradFill>
                    <a:ea typeface="Segoe UI" pitchFamily="34" charset="0"/>
                    <a:cs typeface="Segoe UI" pitchFamily="34" charset="0"/>
                  </a:rPr>
                  <a:t>R:82 G:82 B:82</a:t>
                </a:r>
              </a:p>
            </p:txBody>
          </p:sp>
          <p:sp>
            <p:nvSpPr>
              <p:cNvPr id="12" name="Rectangle 11"/>
              <p:cNvSpPr/>
              <p:nvPr userDrawn="1"/>
            </p:nvSpPr>
            <p:spPr bwMode="auto">
              <a:xfrm>
                <a:off x="6309686"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5283">
                          <a:srgbClr val="323232"/>
                        </a:gs>
                        <a:gs pos="77000">
                          <a:srgbClr val="323232"/>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5283">
                          <a:srgbClr val="323232"/>
                        </a:gs>
                        <a:gs pos="77000">
                          <a:srgbClr val="323232"/>
                        </a:gs>
                      </a:gsLst>
                      <a:lin ang="5400000" scaled="0"/>
                    </a:gradFill>
                    <a:ea typeface="Segoe UI" pitchFamily="34" charset="0"/>
                    <a:cs typeface="Segoe UI" pitchFamily="34" charset="0"/>
                  </a:rPr>
                  <a:t>R:150 G:150 B:150</a:t>
                </a:r>
              </a:p>
            </p:txBody>
          </p:sp>
          <p:sp>
            <p:nvSpPr>
              <p:cNvPr id="13" name="Rectangle 12"/>
              <p:cNvSpPr/>
              <p:nvPr userDrawn="1"/>
            </p:nvSpPr>
            <p:spPr bwMode="auto">
              <a:xfrm>
                <a:off x="4476564"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grpSp>
        <p:sp>
          <p:nvSpPr>
            <p:cNvPr id="9" name="TextBox 8"/>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323232"/>
                      </a:gs>
                      <a:gs pos="30000">
                        <a:srgbClr val="323232"/>
                      </a:gs>
                    </a:gsLst>
                    <a:lin ang="5400000" scaled="0"/>
                  </a:gradFill>
                </a:rPr>
                <a:t>Main colors</a:t>
              </a:r>
            </a:p>
          </p:txBody>
        </p:sp>
        <p:sp>
          <p:nvSpPr>
            <p:cNvPr id="10" name="TextBox 9"/>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323232"/>
                      </a:gs>
                      <a:gs pos="30000">
                        <a:srgbClr val="323232"/>
                      </a:gs>
                    </a:gsLst>
                    <a:lin ang="5400000" scaled="0"/>
                  </a:gradFill>
                </a:rPr>
                <a:t>Secondary colors (use only when necessary)</a:t>
              </a:r>
            </a:p>
          </p:txBody>
        </p:sp>
      </p:grpSp>
      <p:grpSp>
        <p:nvGrpSpPr>
          <p:cNvPr id="20" name="Group 19"/>
          <p:cNvGrpSpPr/>
          <p:nvPr userDrawn="1"/>
        </p:nvGrpSpPr>
        <p:grpSpPr>
          <a:xfrm>
            <a:off x="12346542" y="155304"/>
            <a:ext cx="935478" cy="5648523"/>
            <a:chOff x="12618967" y="5995"/>
            <a:chExt cx="954236" cy="5760970"/>
          </a:xfrm>
        </p:grpSpPr>
        <p:sp>
          <p:nvSpPr>
            <p:cNvPr id="21" name="Rectangle 20"/>
            <p:cNvSpPr/>
            <p:nvPr userDrawn="1"/>
          </p:nvSpPr>
          <p:spPr bwMode="auto">
            <a:xfrm rot="5400000">
              <a:off x="12668353" y="296077"/>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Green</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G:75 B:28</a:t>
              </a:r>
            </a:p>
          </p:txBody>
        </p:sp>
        <p:sp>
          <p:nvSpPr>
            <p:cNvPr id="22" name="Rectangle 21"/>
            <p:cNvSpPr/>
            <p:nvPr userDrawn="1"/>
          </p:nvSpPr>
          <p:spPr bwMode="auto">
            <a:xfrm rot="5400000">
              <a:off x="12668354" y="1217189"/>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21698">
                        <a:srgbClr val="323232"/>
                      </a:gs>
                      <a:gs pos="55000">
                        <a:srgbClr val="323232"/>
                      </a:gs>
                    </a:gsLst>
                    <a:lin ang="5400000" scaled="0"/>
                  </a:gradFill>
                  <a:ea typeface="Segoe UI" pitchFamily="34" charset="0"/>
                  <a:cs typeface="Segoe UI" pitchFamily="34" charset="0"/>
                </a:rPr>
                <a:t>Lime</a:t>
              </a:r>
            </a:p>
            <a:p>
              <a:pPr defTabSz="913927" fontAlgn="base">
                <a:spcBef>
                  <a:spcPct val="0"/>
                </a:spcBef>
                <a:spcAft>
                  <a:spcPct val="0"/>
                </a:spcAft>
              </a:pPr>
              <a:r>
                <a:rPr lang="en-US" sz="490">
                  <a:gradFill>
                    <a:gsLst>
                      <a:gs pos="21698">
                        <a:srgbClr val="323232"/>
                      </a:gs>
                      <a:gs pos="55000">
                        <a:srgbClr val="323232"/>
                      </a:gs>
                    </a:gsLst>
                    <a:lin ang="5400000" scaled="0"/>
                  </a:gradFill>
                  <a:ea typeface="Segoe UI" pitchFamily="34" charset="0"/>
                  <a:cs typeface="Segoe UI" pitchFamily="34" charset="0"/>
                </a:rPr>
                <a:t>R:146 G:208 B:80</a:t>
              </a:r>
            </a:p>
          </p:txBody>
        </p:sp>
        <p:sp>
          <p:nvSpPr>
            <p:cNvPr id="23" name="Rectangle 22"/>
            <p:cNvSpPr/>
            <p:nvPr userDrawn="1"/>
          </p:nvSpPr>
          <p:spPr bwMode="auto">
            <a:xfrm rot="5400000">
              <a:off x="12668355" y="2124877"/>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66981">
                        <a:srgbClr val="323232"/>
                      </a:gs>
                      <a:gs pos="41000">
                        <a:srgbClr val="323232"/>
                      </a:gs>
                    </a:gsLst>
                    <a:lin ang="5400000" scaled="0"/>
                  </a:gradFill>
                  <a:ea typeface="Segoe UI" pitchFamily="34" charset="0"/>
                  <a:cs typeface="Segoe UI" pitchFamily="34" charset="0"/>
                </a:rPr>
                <a:t>Turquoise</a:t>
              </a:r>
            </a:p>
            <a:p>
              <a:pPr defTabSz="913927" fontAlgn="base">
                <a:spcBef>
                  <a:spcPct val="0"/>
                </a:spcBef>
                <a:spcAft>
                  <a:spcPct val="0"/>
                </a:spcAft>
              </a:pPr>
              <a:r>
                <a:rPr lang="en-US" sz="490">
                  <a:gradFill>
                    <a:gsLst>
                      <a:gs pos="66981">
                        <a:srgbClr val="323232"/>
                      </a:gs>
                      <a:gs pos="41000">
                        <a:srgbClr val="323232"/>
                      </a:gs>
                    </a:gsLst>
                    <a:lin ang="5400000" scaled="0"/>
                  </a:gradFill>
                  <a:ea typeface="Segoe UI" pitchFamily="34" charset="0"/>
                  <a:cs typeface="Segoe UI" pitchFamily="34" charset="0"/>
                </a:rPr>
                <a:t>R:0 G:188 B:242</a:t>
              </a:r>
            </a:p>
          </p:txBody>
        </p:sp>
        <p:sp>
          <p:nvSpPr>
            <p:cNvPr id="24" name="Rectangle 23"/>
            <p:cNvSpPr/>
            <p:nvPr userDrawn="1"/>
          </p:nvSpPr>
          <p:spPr bwMode="auto">
            <a:xfrm rot="5400000">
              <a:off x="12328885" y="1210477"/>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5" name="Rectangle 24"/>
            <p:cNvSpPr/>
            <p:nvPr userDrawn="1"/>
          </p:nvSpPr>
          <p:spPr bwMode="auto">
            <a:xfrm rot="5400000">
              <a:off x="12328886" y="2124877"/>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Red</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R:232 G:17 B:35</a:t>
              </a:r>
            </a:p>
          </p:txBody>
        </p:sp>
        <p:sp>
          <p:nvSpPr>
            <p:cNvPr id="26" name="Rectangle 25"/>
            <p:cNvSpPr/>
            <p:nvPr userDrawn="1"/>
          </p:nvSpPr>
          <p:spPr bwMode="auto">
            <a:xfrm rot="5400000">
              <a:off x="12328885" y="296077"/>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grpSp>
          <p:nvGrpSpPr>
            <p:cNvPr id="27" name="Group 26"/>
            <p:cNvGrpSpPr/>
            <p:nvPr userDrawn="1"/>
          </p:nvGrpSpPr>
          <p:grpSpPr>
            <a:xfrm rot="5400000">
              <a:off x="11412325" y="4270556"/>
              <a:ext cx="2703052" cy="289766"/>
              <a:chOff x="4476564" y="4543426"/>
              <a:chExt cx="2703052" cy="289766"/>
            </a:xfrm>
          </p:grpSpPr>
          <p:sp>
            <p:nvSpPr>
              <p:cNvPr id="30" name="Rectangle 29"/>
              <p:cNvSpPr/>
              <p:nvPr userDrawn="1"/>
            </p:nvSpPr>
            <p:spPr bwMode="auto">
              <a:xfrm>
                <a:off x="5395286" y="4543426"/>
                <a:ext cx="869930" cy="28976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87736">
                          <a:srgbClr val="FFFFFF"/>
                        </a:gs>
                        <a:gs pos="46862">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87736">
                          <a:srgbClr val="FFFFFF"/>
                        </a:gs>
                        <a:gs pos="46862">
                          <a:srgbClr val="FFFFFF"/>
                        </a:gs>
                      </a:gsLst>
                      <a:lin ang="5400000" scaled="0"/>
                    </a:gradFill>
                    <a:ea typeface="Segoe UI" pitchFamily="34" charset="0"/>
                    <a:cs typeface="Segoe UI" pitchFamily="34" charset="0"/>
                  </a:rPr>
                  <a:t>R:82 G:82 B:82</a:t>
                </a:r>
              </a:p>
            </p:txBody>
          </p:sp>
          <p:sp>
            <p:nvSpPr>
              <p:cNvPr id="31" name="Rectangle 30"/>
              <p:cNvSpPr/>
              <p:nvPr userDrawn="1"/>
            </p:nvSpPr>
            <p:spPr bwMode="auto">
              <a:xfrm>
                <a:off x="6309686"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5283">
                          <a:srgbClr val="323232"/>
                        </a:gs>
                        <a:gs pos="77000">
                          <a:srgbClr val="323232"/>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5283">
                          <a:srgbClr val="323232"/>
                        </a:gs>
                        <a:gs pos="77000">
                          <a:srgbClr val="323232"/>
                        </a:gs>
                      </a:gsLst>
                      <a:lin ang="5400000" scaled="0"/>
                    </a:gradFill>
                    <a:ea typeface="Segoe UI" pitchFamily="34" charset="0"/>
                    <a:cs typeface="Segoe UI" pitchFamily="34" charset="0"/>
                  </a:rPr>
                  <a:t>R:150 G:150 B:150</a:t>
                </a:r>
              </a:p>
            </p:txBody>
          </p:sp>
          <p:sp>
            <p:nvSpPr>
              <p:cNvPr id="32" name="Rectangle 31"/>
              <p:cNvSpPr/>
              <p:nvPr userDrawn="1"/>
            </p:nvSpPr>
            <p:spPr bwMode="auto">
              <a:xfrm>
                <a:off x="4476564"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323232"/>
                      </a:gs>
                      <a:gs pos="30000">
                        <a:srgbClr val="323232"/>
                      </a:gs>
                    </a:gsLst>
                    <a:lin ang="5400000" scaled="0"/>
                  </a:gradFill>
                </a:rPr>
                <a:t>Main colors</a:t>
              </a:r>
            </a:p>
          </p:txBody>
        </p:sp>
        <p:sp>
          <p:nvSpPr>
            <p:cNvPr id="29" name="TextBox 28"/>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323232"/>
                      </a:gs>
                      <a:gs pos="30000">
                        <a:srgbClr val="323232"/>
                      </a:gs>
                    </a:gsLst>
                    <a:lin ang="5400000" scaled="0"/>
                  </a:gradFill>
                </a:rPr>
                <a:t>Secondary colors (use only when necessary)</a:t>
              </a:r>
            </a:p>
          </p:txBody>
        </p:sp>
      </p:grpSp>
      <p:pic>
        <p:nvPicPr>
          <p:cNvPr id="5" name="Picture 4"/>
          <p:cNvPicPr>
            <a:picLocks noChangeAspect="1"/>
          </p:cNvPicPr>
          <p:nvPr userDrawn="1"/>
        </p:nvPicPr>
        <p:blipFill>
          <a:blip r:embed="rId29"/>
          <a:stretch>
            <a:fillRect/>
          </a:stretch>
        </p:blipFill>
        <p:spPr>
          <a:xfrm>
            <a:off x="12348736" y="152062"/>
            <a:ext cx="931487" cy="5649431"/>
          </a:xfrm>
          <a:prstGeom prst="rect">
            <a:avLst/>
          </a:prstGeom>
        </p:spPr>
      </p:pic>
    </p:spTree>
    <p:extLst>
      <p:ext uri="{BB962C8B-B14F-4D97-AF65-F5344CB8AC3E}">
        <p14:creationId xmlns:p14="http://schemas.microsoft.com/office/powerpoint/2010/main" val="214144538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0553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778019692"/>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1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0.xml"/><Relationship Id="rId1" Type="http://schemas.openxmlformats.org/officeDocument/2006/relationships/slideLayout" Target="../slideLayouts/slideLayout132.xml"/></Relationships>
</file>

<file path=ppt/slides/_rels/slide1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1.xml"/><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2.xml"/><Relationship Id="rId1" Type="http://schemas.openxmlformats.org/officeDocument/2006/relationships/slideLayout" Target="../slideLayouts/slideLayout132.xml"/><Relationship Id="rId4" Type="http://schemas.openxmlformats.org/officeDocument/2006/relationships/image" Target="../media/image4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2.xml"/><Relationship Id="rId1" Type="http://schemas.openxmlformats.org/officeDocument/2006/relationships/tags" Target="../tags/tag4.x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7.xml"/><Relationship Id="rId7" Type="http://schemas.openxmlformats.org/officeDocument/2006/relationships/oleObject" Target="../embeddings/oleObject5.bin"/><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8.xml"/><Relationship Id="rId5" Type="http://schemas.openxmlformats.org/officeDocument/2006/relationships/slideLayout" Target="../slideLayouts/slideLayout132.xml"/><Relationship Id="rId4"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2.xml"/><Relationship Id="rId1" Type="http://schemas.openxmlformats.org/officeDocument/2006/relationships/tags" Target="../tags/tag9.xml"/><Relationship Id="rId5" Type="http://schemas.openxmlformats.org/officeDocument/2006/relationships/image" Target="../media/image37.emf"/><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2.xml"/><Relationship Id="rId1" Type="http://schemas.openxmlformats.org/officeDocument/2006/relationships/tags" Target="../tags/tag2.xml"/><Relationship Id="rId5" Type="http://schemas.openxmlformats.org/officeDocument/2006/relationships/image" Target="../media/image37.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2.xml"/><Relationship Id="rId1" Type="http://schemas.openxmlformats.org/officeDocument/2006/relationships/tags" Target="../tags/tag10.xml"/><Relationship Id="rId5" Type="http://schemas.openxmlformats.org/officeDocument/2006/relationships/image" Target="../media/image37.e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8" Type="http://schemas.openxmlformats.org/officeDocument/2006/relationships/hyperlink" Target="https://microsoft.sharepoint.com/teams/CE_3rd_Party_Events_Planning/Shared%20Documents/Forms/AllItems.aspx?RootFolder=/teams/CE_3rd_Party_Events_Planning/Shared%20Documents/Resources/Playbook%20&amp;%20Templates&amp;FolderCTID=0x01200069E4E8820FA3E74E8D036C0948264A16" TargetMode="External"/><Relationship Id="rId3" Type="http://schemas.openxmlformats.org/officeDocument/2006/relationships/notesSlide" Target="../notesSlides/notesSlide22.xml"/><Relationship Id="rId7" Type="http://schemas.openxmlformats.org/officeDocument/2006/relationships/image" Target="../media/image48.png"/><Relationship Id="rId2" Type="http://schemas.openxmlformats.org/officeDocument/2006/relationships/slideLayout" Target="../slideLayouts/slideLayout132.xml"/><Relationship Id="rId1" Type="http://schemas.openxmlformats.org/officeDocument/2006/relationships/tags" Target="../tags/tag11.xml"/><Relationship Id="rId6" Type="http://schemas.openxmlformats.org/officeDocument/2006/relationships/image" Target="../media/image47.png"/><Relationship Id="rId5" Type="http://schemas.openxmlformats.org/officeDocument/2006/relationships/image" Target="../media/image37.e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3" Type="http://schemas.openxmlformats.org/officeDocument/2006/relationships/hyperlink" Target="https://urlmanager.cloudapp.net/app/html/index.html#/aka.ms" TargetMode="External"/><Relationship Id="rId7" Type="http://schemas.openxmlformats.org/officeDocument/2006/relationships/hyperlink" Target="http://www.surveyou.com/surveyou/SurveyPortal.aspx" TargetMode="External"/><Relationship Id="rId2" Type="http://schemas.openxmlformats.org/officeDocument/2006/relationships/notesSlide" Target="../notesSlides/notesSlide23.xml"/><Relationship Id="rId1" Type="http://schemas.openxmlformats.org/officeDocument/2006/relationships/slideLayout" Target="../slideLayouts/slideLayout132.xml"/><Relationship Id="rId6" Type="http://schemas.openxmlformats.org/officeDocument/2006/relationships/hyperlink" Target="http://www.instant.ly/" TargetMode="External"/><Relationship Id="rId5" Type="http://schemas.openxmlformats.org/officeDocument/2006/relationships/hyperlink" Target="http://www.netreflector.com/" TargetMode="External"/><Relationship Id="rId4" Type="http://schemas.openxmlformats.org/officeDocument/2006/relationships/hyperlink" Target="https://www.qualtrics.com/"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2.xml"/><Relationship Id="rId1" Type="http://schemas.openxmlformats.org/officeDocument/2006/relationships/tags" Target="../tags/tag3.xml"/><Relationship Id="rId5" Type="http://schemas.openxmlformats.org/officeDocument/2006/relationships/image" Target="../media/image37.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7.xml"/><Relationship Id="rId1" Type="http://schemas.openxmlformats.org/officeDocument/2006/relationships/slideLayout" Target="../slideLayouts/slideLayout132.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8.xml"/><Relationship Id="rId1" Type="http://schemas.openxmlformats.org/officeDocument/2006/relationships/slideLayout" Target="../slideLayouts/slideLayout132.xml"/><Relationship Id="rId5" Type="http://schemas.openxmlformats.org/officeDocument/2006/relationships/image" Target="../media/image41.emf"/><Relationship Id="rId4" Type="http://schemas.openxmlformats.org/officeDocument/2006/relationships/image" Target="../media/image38.tiff"/></Relationships>
</file>

<file path=ppt/slides/_rels/slide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4BF284-1D12-401E-9501-7DA4C7915B6C}"/>
              </a:ext>
            </a:extLst>
          </p:cNvPr>
          <p:cNvPicPr>
            <a:picLocks noChangeAspect="1"/>
          </p:cNvPicPr>
          <p:nvPr/>
        </p:nvPicPr>
        <p:blipFill rotWithShape="1">
          <a:blip r:embed="rId3"/>
          <a:srcRect t="46058" r="9408" b="9867"/>
          <a:stretch/>
        </p:blipFill>
        <p:spPr>
          <a:xfrm>
            <a:off x="0" y="0"/>
            <a:ext cx="12192000" cy="3954463"/>
          </a:xfrm>
          <a:prstGeom prst="rect">
            <a:avLst/>
          </a:prstGeom>
        </p:spPr>
      </p:pic>
      <p:sp>
        <p:nvSpPr>
          <p:cNvPr id="4" name="Rectangle 3"/>
          <p:cNvSpPr/>
          <p:nvPr/>
        </p:nvSpPr>
        <p:spPr bwMode="auto">
          <a:xfrm>
            <a:off x="457200" y="2433849"/>
            <a:ext cx="11277600" cy="3698876"/>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92A14E8-D0AA-45D0-A529-406B0BE21238}"/>
              </a:ext>
            </a:extLst>
          </p:cNvPr>
          <p:cNvSpPr/>
          <p:nvPr/>
        </p:nvSpPr>
        <p:spPr bwMode="auto">
          <a:xfrm>
            <a:off x="573906" y="2539831"/>
            <a:ext cx="11044188" cy="3486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692541" y="4129955"/>
            <a:ext cx="10806917" cy="1896788"/>
          </a:xfrm>
          <a:prstGeom prst="rect">
            <a:avLst/>
          </a:prstGeom>
          <a:noFill/>
        </p:spPr>
        <p:txBody>
          <a:bodyPr vert="horz" wrap="none" lIns="182880" tIns="45720" rIns="91440" bIns="45720" rtlCol="0" anchor="t" anchorCtr="0">
            <a:noAutofit/>
          </a:bodyPr>
          <a:lstStyle>
            <a:lvl1pPr defTabSz="914367">
              <a:lnSpc>
                <a:spcPct val="90000"/>
              </a:lnSpc>
              <a:spcBef>
                <a:spcPct val="0"/>
              </a:spcBef>
              <a:buNone/>
              <a:defRPr lang="en-US" sz="7200" b="0" cap="none" spc="-98" baseline="0">
                <a:ln w="3175">
                  <a:noFill/>
                </a:ln>
                <a:effectLst/>
                <a:latin typeface="+mj-lt"/>
                <a:cs typeface="Segoe UI" pitchFamily="34" charset="0"/>
              </a:defRPr>
            </a:lvl1pPr>
          </a:lstStyle>
          <a:p>
            <a:pPr algn="ctr">
              <a:lnSpc>
                <a:spcPct val="100000"/>
              </a:lnSpc>
              <a:spcAft>
                <a:spcPts val="800"/>
              </a:spcAft>
            </a:pPr>
            <a:r>
              <a:rPr lang="en-US" sz="3200" spc="0">
                <a:solidFill>
                  <a:srgbClr val="103665"/>
                </a:solidFill>
              </a:rPr>
              <a:t>Vancouver, BC Canada</a:t>
            </a:r>
            <a:endParaRPr sz="3200" spc="0">
              <a:solidFill>
                <a:srgbClr val="103665"/>
              </a:solidFill>
            </a:endParaRPr>
          </a:p>
          <a:p>
            <a:pPr algn="ctr">
              <a:lnSpc>
                <a:spcPct val="100000"/>
              </a:lnSpc>
              <a:spcAft>
                <a:spcPts val="800"/>
              </a:spcAft>
            </a:pPr>
            <a:r>
              <a:rPr lang="en-US" sz="3200" spc="0">
                <a:solidFill>
                  <a:srgbClr val="103665"/>
                </a:solidFill>
              </a:rPr>
              <a:t>Vancouver Convention Centre</a:t>
            </a:r>
            <a:endParaRPr sz="3200" spc="0">
              <a:solidFill>
                <a:srgbClr val="103665"/>
              </a:solidFill>
            </a:endParaRPr>
          </a:p>
          <a:p>
            <a:pPr algn="ctr">
              <a:lnSpc>
                <a:spcPct val="100000"/>
              </a:lnSpc>
              <a:spcAft>
                <a:spcPts val="800"/>
              </a:spcAft>
            </a:pPr>
            <a:r>
              <a:rPr lang="en-US" sz="3200" spc="0">
                <a:solidFill>
                  <a:srgbClr val="103665"/>
                </a:solidFill>
              </a:rPr>
              <a:t>October 4—6 </a:t>
            </a:r>
            <a:endParaRPr sz="3200" spc="0">
              <a:solidFill>
                <a:srgbClr val="103665"/>
              </a:solidFill>
            </a:endParaRPr>
          </a:p>
        </p:txBody>
      </p:sp>
      <p:sp>
        <p:nvSpPr>
          <p:cNvPr id="8" name="Title 9"/>
          <p:cNvSpPr txBox="1">
            <a:spLocks/>
          </p:cNvSpPr>
          <p:nvPr/>
        </p:nvSpPr>
        <p:spPr>
          <a:xfrm>
            <a:off x="-2934697" y="2476500"/>
            <a:ext cx="10806914" cy="1372411"/>
          </a:xfrm>
          <a:prstGeom prst="rect">
            <a:avLst/>
          </a:prstGeom>
        </p:spPr>
        <p:txBody>
          <a:bodyPr vert="horz" wrap="none" lIns="182880" tIns="91440" rIns="91440" bIns="4572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pPr algn="ctr"/>
            <a:r>
              <a:rPr lang="en-IN" err="1">
                <a:solidFill>
                  <a:srgbClr val="103665"/>
                </a:solidFill>
              </a:rPr>
              <a:t>Node.js</a:t>
            </a:r>
            <a:r>
              <a:rPr lang="en-IN">
                <a:solidFill>
                  <a:srgbClr val="103665"/>
                </a:solidFill>
              </a:rPr>
              <a:t> Interactive</a:t>
            </a:r>
          </a:p>
        </p:txBody>
      </p:sp>
    </p:spTree>
    <p:extLst>
      <p:ext uri="{BB962C8B-B14F-4D97-AF65-F5344CB8AC3E}">
        <p14:creationId xmlns:p14="http://schemas.microsoft.com/office/powerpoint/2010/main" val="6518887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71" name="Rectangle 70">
            <a:extLst>
              <a:ext uri="{FF2B5EF4-FFF2-40B4-BE49-F238E27FC236}">
                <a16:creationId xmlns:a16="http://schemas.microsoft.com/office/drawing/2014/main" id="{CB0AC77B-B8FF-4FD7-9176-43959F452B6C}"/>
              </a:ext>
            </a:extLst>
          </p:cNvPr>
          <p:cNvSpPr/>
          <p:nvPr/>
        </p:nvSpPr>
        <p:spPr bwMode="auto">
          <a:xfrm>
            <a:off x="382991" y="1979416"/>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dirty="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dirty="0">
                <a:solidFill>
                  <a:srgbClr val="505050"/>
                </a:solidFill>
              </a:rPr>
              <a:t>JS Foundation Panel: The Many Facets of Sustaining an Open Source Ecosystem</a:t>
            </a:r>
          </a:p>
          <a:p>
            <a:r>
              <a:rPr lang="en-US" sz="1400" dirty="0">
                <a:solidFill>
                  <a:srgbClr val="505050"/>
                </a:solidFill>
                <a:latin typeface="Segoe UI Semibold" panose="020B0702040204020203" pitchFamily="34" charset="0"/>
                <a:cs typeface="Segoe UI Semibold" panose="020B0702040204020203" pitchFamily="34" charset="0"/>
              </a:rPr>
              <a:t>ABSTRACT</a:t>
            </a:r>
          </a:p>
        </p:txBody>
      </p:sp>
      <p:sp>
        <p:nvSpPr>
          <p:cNvPr id="72" name="Rectangle 71">
            <a:extLst>
              <a:ext uri="{FF2B5EF4-FFF2-40B4-BE49-F238E27FC236}">
                <a16:creationId xmlns:a16="http://schemas.microsoft.com/office/drawing/2014/main" id="{A85A3F16-71BC-4D9E-9CCB-ABDC80F987F2}"/>
              </a:ext>
            </a:extLst>
          </p:cNvPr>
          <p:cNvSpPr/>
          <p:nvPr/>
        </p:nvSpPr>
        <p:spPr bwMode="auto">
          <a:xfrm>
            <a:off x="382991" y="1530697"/>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dirty="0">
                <a:solidFill>
                  <a:srgbClr val="FFFFFF"/>
                </a:solidFill>
                <a:latin typeface="Segoe UI Semibold" panose="020B0702040204020203" pitchFamily="34" charset="0"/>
                <a:cs typeface="Segoe UI Semibold" panose="020B0702040204020203" pitchFamily="34" charset="0"/>
              </a:rPr>
              <a:t>KEYNOTE SESSION</a:t>
            </a:r>
          </a:p>
        </p:txBody>
      </p:sp>
      <p:sp>
        <p:nvSpPr>
          <p:cNvPr id="73" name="Rectangle 72">
            <a:extLst>
              <a:ext uri="{FF2B5EF4-FFF2-40B4-BE49-F238E27FC236}">
                <a16:creationId xmlns:a16="http://schemas.microsoft.com/office/drawing/2014/main" id="{0A0BF034-F60C-4413-B0D9-9C410B1790F1}"/>
              </a:ext>
            </a:extLst>
          </p:cNvPr>
          <p:cNvSpPr/>
          <p:nvPr/>
        </p:nvSpPr>
        <p:spPr>
          <a:xfrm>
            <a:off x="2191201" y="4988315"/>
            <a:ext cx="3749398" cy="1538883"/>
          </a:xfrm>
          <a:prstGeom prst="rect">
            <a:avLst/>
          </a:prstGeom>
        </p:spPr>
        <p:txBody>
          <a:bodyPr wrap="square" lIns="0" tIns="0" rIns="0" bIns="0" anchor="ctr">
            <a:spAutoFit/>
          </a:bodyPr>
          <a:lstStyle/>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Speaker: Maggie Pint</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Start Time: 10:00AM</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End Time:  10:30AM</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Room: West Ballroom A</a:t>
            </a:r>
          </a:p>
        </p:txBody>
      </p:sp>
      <p:sp>
        <p:nvSpPr>
          <p:cNvPr id="75" name="Rectangle 74">
            <a:extLst>
              <a:ext uri="{FF2B5EF4-FFF2-40B4-BE49-F238E27FC236}">
                <a16:creationId xmlns:a16="http://schemas.microsoft.com/office/drawing/2014/main" id="{C0DB3F45-F807-4E93-850F-69989A29B011}"/>
              </a:ext>
            </a:extLst>
          </p:cNvPr>
          <p:cNvSpPr/>
          <p:nvPr/>
        </p:nvSpPr>
        <p:spPr bwMode="auto">
          <a:xfrm>
            <a:off x="6265688" y="1976521"/>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The Creative Side of </a:t>
            </a:r>
            <a:r>
              <a:rPr lang="en-US" sz="1400" err="1">
                <a:solidFill>
                  <a:srgbClr val="505050"/>
                </a:solidFill>
              </a:rPr>
              <a:t>Node.js</a:t>
            </a:r>
            <a:endParaRPr lang="en-US" sz="1400">
              <a:solidFill>
                <a:srgbClr val="505050"/>
              </a:solidFill>
            </a:endParaRPr>
          </a:p>
          <a:p>
            <a:r>
              <a:rPr lang="en-US" sz="1400">
                <a:solidFill>
                  <a:srgbClr val="505050"/>
                </a:solidFill>
                <a:latin typeface="Segoe UI Semibold" panose="020B0702040204020203" pitchFamily="34" charset="0"/>
                <a:cs typeface="Segoe UI Semibold" panose="020B0702040204020203" pitchFamily="34" charset="0"/>
              </a:rPr>
              <a:t>ABSTRACT</a:t>
            </a:r>
          </a:p>
        </p:txBody>
      </p:sp>
      <p:sp>
        <p:nvSpPr>
          <p:cNvPr id="76" name="Rectangle 75">
            <a:extLst>
              <a:ext uri="{FF2B5EF4-FFF2-40B4-BE49-F238E27FC236}">
                <a16:creationId xmlns:a16="http://schemas.microsoft.com/office/drawing/2014/main" id="{C6EE8357-C854-4449-9C1F-E665B7A92A52}"/>
              </a:ext>
            </a:extLst>
          </p:cNvPr>
          <p:cNvSpPr/>
          <p:nvPr/>
        </p:nvSpPr>
        <p:spPr bwMode="auto">
          <a:xfrm>
            <a:off x="6265688" y="1527802"/>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dirty="0">
                <a:solidFill>
                  <a:srgbClr val="FFFFFF"/>
                </a:solidFill>
                <a:latin typeface="Segoe UI Semibold" panose="020B0702040204020203" pitchFamily="34" charset="0"/>
                <a:cs typeface="Segoe UI Semibold" panose="020B0702040204020203" pitchFamily="34" charset="0"/>
              </a:rPr>
              <a:t>KEYNOTE SESSION</a:t>
            </a:r>
          </a:p>
        </p:txBody>
      </p:sp>
      <p:sp>
        <p:nvSpPr>
          <p:cNvPr id="77" name="Rectangle 76">
            <a:extLst>
              <a:ext uri="{FF2B5EF4-FFF2-40B4-BE49-F238E27FC236}">
                <a16:creationId xmlns:a16="http://schemas.microsoft.com/office/drawing/2014/main" id="{6A39AA10-220C-4CB9-A388-DD4970FEB06C}"/>
              </a:ext>
            </a:extLst>
          </p:cNvPr>
          <p:cNvSpPr/>
          <p:nvPr/>
        </p:nvSpPr>
        <p:spPr>
          <a:xfrm>
            <a:off x="8073898" y="4985420"/>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Rachel White</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Thursday, October 5</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5:20PM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5:40PM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Ballroom A</a:t>
            </a:r>
          </a:p>
        </p:txBody>
      </p:sp>
      <p:pic>
        <p:nvPicPr>
          <p:cNvPr id="78" name="Picture 77">
            <a:extLst>
              <a:ext uri="{FF2B5EF4-FFF2-40B4-BE49-F238E27FC236}">
                <a16:creationId xmlns:a16="http://schemas.microsoft.com/office/drawing/2014/main" id="{C3A77371-AF61-4C53-9AF1-AB337774BBA7}"/>
              </a:ext>
            </a:extLst>
          </p:cNvPr>
          <p:cNvPicPr>
            <a:picLocks noChangeAspect="1"/>
          </p:cNvPicPr>
          <p:nvPr/>
        </p:nvPicPr>
        <p:blipFill>
          <a:blip r:embed="rId3"/>
          <a:stretch>
            <a:fillRect/>
          </a:stretch>
        </p:blipFill>
        <p:spPr>
          <a:xfrm>
            <a:off x="6265686" y="4985420"/>
            <a:ext cx="1537537" cy="1537537"/>
          </a:xfrm>
          <a:prstGeom prst="rect">
            <a:avLst/>
          </a:prstGeom>
        </p:spPr>
      </p:pic>
      <p:sp>
        <p:nvSpPr>
          <p:cNvPr id="79" name="Oval 78">
            <a:extLst>
              <a:ext uri="{FF2B5EF4-FFF2-40B4-BE49-F238E27FC236}">
                <a16:creationId xmlns:a16="http://schemas.microsoft.com/office/drawing/2014/main" id="{15CFD034-582C-47A6-9B30-C5F7466A9791}"/>
              </a:ext>
            </a:extLst>
          </p:cNvPr>
          <p:cNvSpPr/>
          <p:nvPr/>
        </p:nvSpPr>
        <p:spPr bwMode="auto">
          <a:xfrm>
            <a:off x="382991" y="5063032"/>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Tree>
    <p:extLst>
      <p:ext uri="{BB962C8B-B14F-4D97-AF65-F5344CB8AC3E}">
        <p14:creationId xmlns:p14="http://schemas.microsoft.com/office/powerpoint/2010/main" val="17254325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68" name="Rectangle 67">
            <a:extLst>
              <a:ext uri="{FF2B5EF4-FFF2-40B4-BE49-F238E27FC236}">
                <a16:creationId xmlns:a16="http://schemas.microsoft.com/office/drawing/2014/main" id="{4C7DEE32-AD69-4DBC-A193-95EAA38330F7}"/>
              </a:ext>
            </a:extLst>
          </p:cNvPr>
          <p:cNvSpPr/>
          <p:nvPr/>
        </p:nvSpPr>
        <p:spPr bwMode="auto">
          <a:xfrm>
            <a:off x="462550"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r>
              <a:rPr lang="en-US" sz="1400">
                <a:solidFill>
                  <a:srgbClr val="505050"/>
                </a:solidFill>
              </a:rPr>
              <a:t>VS Code: Optimize your Node.js Development "Inner Loop"</a:t>
            </a:r>
          </a:p>
          <a:p>
            <a:endParaRPr lang="en-US" sz="1400">
              <a:solidFill>
                <a:srgbClr val="505050"/>
              </a:solidFill>
              <a:latin typeface="Segoe UI Semibold" panose="020B0702040204020203" pitchFamily="34" charset="0"/>
              <a:cs typeface="Segoe UI Semibold" panose="020B0702040204020203" pitchFamily="34" charset="0"/>
            </a:endParaRPr>
          </a:p>
          <a:p>
            <a:r>
              <a:rPr lang="en-US" sz="1400">
                <a:solidFill>
                  <a:srgbClr val="505050"/>
                </a:solidFill>
                <a:latin typeface="Segoe UI Semibold" panose="020B0702040204020203" pitchFamily="34" charset="0"/>
                <a:cs typeface="Segoe UI Semibold" panose="020B0702040204020203" pitchFamily="34" charset="0"/>
              </a:rPr>
              <a:t>ABSTRACT</a:t>
            </a:r>
          </a:p>
          <a:p>
            <a:r>
              <a:rPr lang="en-US" sz="900">
                <a:solidFill>
                  <a:srgbClr val="505050"/>
                </a:solidFill>
              </a:rPr>
              <a:t>VS Code...Maybe you've heard about it, or you've seen your friends using it. Maybe you've tried it once or twice, or maybe you use it every single day. No matter what camp you fall into, in this session you'll learn something new about using VS Code and how to quickly build and deploy node.js applications and micro-services. </a:t>
            </a:r>
          </a:p>
          <a:p>
            <a:r>
              <a:rPr lang="en-US" sz="900">
                <a:solidFill>
                  <a:srgbClr val="505050"/>
                </a:solidFill>
              </a:rPr>
              <a:t> </a:t>
            </a:r>
          </a:p>
          <a:p>
            <a:r>
              <a:rPr lang="en-US" sz="900">
                <a:solidFill>
                  <a:srgbClr val="505050"/>
                </a:solidFill>
              </a:rPr>
              <a:t>We'll configure VS Code for the "inner loop" of development - the edit, compile, debug cycle. See how VS Code provides great code editing and code navigation experiences such as semantic IntelliSense, </a:t>
            </a:r>
            <a:r>
              <a:rPr lang="en-US" sz="900" err="1">
                <a:solidFill>
                  <a:srgbClr val="505050"/>
                </a:solidFill>
              </a:rPr>
              <a:t>GoTo</a:t>
            </a:r>
            <a:r>
              <a:rPr lang="en-US" sz="900">
                <a:solidFill>
                  <a:srgbClr val="505050"/>
                </a:solidFill>
              </a:rPr>
              <a:t> Definition, Find All References, Linting (e.g. </a:t>
            </a:r>
            <a:r>
              <a:rPr lang="en-US" sz="900" err="1">
                <a:solidFill>
                  <a:srgbClr val="505050"/>
                </a:solidFill>
              </a:rPr>
              <a:t>ESLint</a:t>
            </a:r>
            <a:r>
              <a:rPr lang="en-US" sz="900">
                <a:solidFill>
                  <a:srgbClr val="505050"/>
                </a:solidFill>
              </a:rPr>
              <a:t>), and more. We will configure VS Code to enable single file debugging, gulp file debugging, mocha debugging, and both client and server side debugging in a single session. You will see how easy it is to create Docker artifacts with VS Code, how to build and deploy images, and even how to debug your node.js applications running in containers.</a:t>
            </a:r>
          </a:p>
          <a:p>
            <a:r>
              <a:rPr lang="en-US" sz="900">
                <a:solidFill>
                  <a:srgbClr val="505050"/>
                </a:solidFill>
              </a:rPr>
              <a:t>how easy it is to create Docker artifacts with VS Code, how to build and deploy images, and even how to debug your node.js applications running in containers.</a:t>
            </a:r>
          </a:p>
          <a:p>
            <a:endParaRPr lang="en-US" sz="1000">
              <a:solidFill>
                <a:srgbClr val="505050"/>
              </a:solidFill>
            </a:endParaRPr>
          </a:p>
        </p:txBody>
      </p:sp>
      <p:sp>
        <p:nvSpPr>
          <p:cNvPr id="69" name="Rectangle 68">
            <a:extLst>
              <a:ext uri="{FF2B5EF4-FFF2-40B4-BE49-F238E27FC236}">
                <a16:creationId xmlns:a16="http://schemas.microsoft.com/office/drawing/2014/main" id="{0A4FDE0F-E982-4FB0-A3DE-E2B714962F00}"/>
              </a:ext>
            </a:extLst>
          </p:cNvPr>
          <p:cNvSpPr/>
          <p:nvPr/>
        </p:nvSpPr>
        <p:spPr bwMode="auto">
          <a:xfrm>
            <a:off x="6177192"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N-API – Next Generation Node API for Native Modules (I)</a:t>
            </a:r>
          </a:p>
          <a:p>
            <a:pPr>
              <a:defRPr/>
            </a:pPr>
            <a:r>
              <a:rPr lang="en-US" sz="1400">
                <a:solidFill>
                  <a:srgbClr val="505050"/>
                </a:solidFill>
                <a:latin typeface="Segoe UI Semibold" panose="020B0702040204020203" pitchFamily="34" charset="0"/>
                <a:cs typeface="Segoe UI Semibold" panose="020B0702040204020203" pitchFamily="34" charset="0"/>
              </a:rPr>
              <a:t>ABSTRACT</a:t>
            </a:r>
          </a:p>
          <a:p>
            <a:r>
              <a:rPr lang="en-US" sz="1000">
                <a:solidFill>
                  <a:srgbClr val="505050"/>
                </a:solidFill>
              </a:rPr>
              <a:t>Until now, native module (add-ons) maintainers have had to recompile for each Node.js release as well as potentially updating their code to cope with the rapid pace of changes in the v8 APIs. The community API working group has been developing the N-API (Node-API) as a follow on to Nan to help solve this problem and insulate modules from changes in the v8 APIs. </a:t>
            </a:r>
            <a:br>
              <a:rPr lang="en-US" sz="1000">
                <a:solidFill>
                  <a:srgbClr val="505050"/>
                </a:solidFill>
              </a:rPr>
            </a:br>
            <a:br>
              <a:rPr lang="en-US" sz="1000">
                <a:solidFill>
                  <a:srgbClr val="505050"/>
                </a:solidFill>
              </a:rPr>
            </a:br>
            <a:r>
              <a:rPr lang="en-US" sz="1000">
                <a:solidFill>
                  <a:srgbClr val="505050"/>
                </a:solidFill>
              </a:rPr>
              <a:t>By targeting the new API, modules will be able support a wide variety of Node.js releases without needing recompilation or abstraction layers such as Nan - reducing deployment time and maintenance effort for both module developers and Node.js end users. </a:t>
            </a:r>
            <a:br>
              <a:rPr lang="en-US" sz="1000">
                <a:solidFill>
                  <a:srgbClr val="505050"/>
                </a:solidFill>
              </a:rPr>
            </a:br>
            <a:br>
              <a:rPr lang="en-US" sz="1000">
                <a:solidFill>
                  <a:srgbClr val="505050"/>
                </a:solidFill>
              </a:rPr>
            </a:br>
            <a:r>
              <a:rPr lang="en-US" sz="1000">
                <a:solidFill>
                  <a:srgbClr val="505050"/>
                </a:solidFill>
              </a:rPr>
              <a:t>With an initial version of the API slated to be part of Node version 8 as an experimental feature, it is a good time to come learn about the shape and usage of the new API from those working to implement it.</a:t>
            </a:r>
          </a:p>
        </p:txBody>
      </p:sp>
      <p:sp>
        <p:nvSpPr>
          <p:cNvPr id="4" name="Rectangle 3">
            <a:extLst>
              <a:ext uri="{FF2B5EF4-FFF2-40B4-BE49-F238E27FC236}">
                <a16:creationId xmlns:a16="http://schemas.microsoft.com/office/drawing/2014/main" id="{8F558A15-0295-4C30-BE38-76B6611A1D85}"/>
              </a:ext>
            </a:extLst>
          </p:cNvPr>
          <p:cNvSpPr/>
          <p:nvPr/>
        </p:nvSpPr>
        <p:spPr bwMode="auto">
          <a:xfrm>
            <a:off x="462550"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SPONSOR SESSION</a:t>
            </a:r>
          </a:p>
        </p:txBody>
      </p:sp>
      <p:sp>
        <p:nvSpPr>
          <p:cNvPr id="74" name="Rectangle 73">
            <a:extLst>
              <a:ext uri="{FF2B5EF4-FFF2-40B4-BE49-F238E27FC236}">
                <a16:creationId xmlns:a16="http://schemas.microsoft.com/office/drawing/2014/main" id="{9F594D13-CBCD-4D8B-A94D-84683E512651}"/>
              </a:ext>
            </a:extLst>
          </p:cNvPr>
          <p:cNvSpPr/>
          <p:nvPr/>
        </p:nvSpPr>
        <p:spPr bwMode="auto">
          <a:xfrm>
            <a:off x="6177192"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BREAKOUT SESSION </a:t>
            </a:r>
          </a:p>
        </p:txBody>
      </p:sp>
      <p:sp>
        <p:nvSpPr>
          <p:cNvPr id="80" name="Oval 79">
            <a:extLst>
              <a:ext uri="{FF2B5EF4-FFF2-40B4-BE49-F238E27FC236}">
                <a16:creationId xmlns:a16="http://schemas.microsoft.com/office/drawing/2014/main" id="{0D7DC4CD-3A37-40A1-B4B2-88ECCB6B784D}"/>
              </a:ext>
            </a:extLst>
          </p:cNvPr>
          <p:cNvSpPr/>
          <p:nvPr/>
        </p:nvSpPr>
        <p:spPr bwMode="auto">
          <a:xfrm>
            <a:off x="462548"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2" name="Rectangle 81">
            <a:extLst>
              <a:ext uri="{FF2B5EF4-FFF2-40B4-BE49-F238E27FC236}">
                <a16:creationId xmlns:a16="http://schemas.microsoft.com/office/drawing/2014/main" id="{44491A5D-98FC-4561-A51A-B471FD187C00}"/>
              </a:ext>
            </a:extLst>
          </p:cNvPr>
          <p:cNvSpPr/>
          <p:nvPr/>
        </p:nvSpPr>
        <p:spPr>
          <a:xfrm>
            <a:off x="2270760" y="4979096"/>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Chris Dias</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11:40AM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12:10PM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Ballroom A</a:t>
            </a:r>
          </a:p>
        </p:txBody>
      </p:sp>
      <p:sp>
        <p:nvSpPr>
          <p:cNvPr id="83" name="Oval 82">
            <a:extLst>
              <a:ext uri="{FF2B5EF4-FFF2-40B4-BE49-F238E27FC236}">
                <a16:creationId xmlns:a16="http://schemas.microsoft.com/office/drawing/2014/main" id="{830A2FA2-D49C-48EC-ADE0-80BA56E7AD66}"/>
              </a:ext>
            </a:extLst>
          </p:cNvPr>
          <p:cNvSpPr/>
          <p:nvPr/>
        </p:nvSpPr>
        <p:spPr bwMode="auto">
          <a:xfrm>
            <a:off x="6177190"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4" name="Rectangle 83">
            <a:extLst>
              <a:ext uri="{FF2B5EF4-FFF2-40B4-BE49-F238E27FC236}">
                <a16:creationId xmlns:a16="http://schemas.microsoft.com/office/drawing/2014/main" id="{C8837A9B-6136-4E94-8C09-6DF8D0C38DC3}"/>
              </a:ext>
            </a:extLst>
          </p:cNvPr>
          <p:cNvSpPr/>
          <p:nvPr/>
        </p:nvSpPr>
        <p:spPr>
          <a:xfrm>
            <a:off x="7985402" y="4855986"/>
            <a:ext cx="3749398" cy="1785104"/>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a:t>
            </a:r>
            <a:r>
              <a:rPr lang="en-US" sz="1600" err="1">
                <a:solidFill>
                  <a:srgbClr val="505050"/>
                </a:solidFill>
                <a:latin typeface="Segoe UI Semibold" panose="020B0702040204020203" pitchFamily="34" charset="0"/>
                <a:cs typeface="Segoe UI Semibold" panose="020B0702040204020203" pitchFamily="34" charset="0"/>
              </a:rPr>
              <a:t>Arunesh</a:t>
            </a:r>
            <a:r>
              <a:rPr lang="en-US" sz="1600">
                <a:solidFill>
                  <a:srgbClr val="505050"/>
                </a:solidFill>
                <a:latin typeface="Segoe UI Semibold" panose="020B0702040204020203" pitchFamily="34" charset="0"/>
                <a:cs typeface="Segoe UI Semibold" panose="020B0702040204020203" pitchFamily="34" charset="0"/>
              </a:rPr>
              <a:t> Chandra &amp; Michael Dawson (IBM)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3:00PM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3:30PM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Meeting Room 120</a:t>
            </a:r>
          </a:p>
        </p:txBody>
      </p:sp>
      <p:pic>
        <p:nvPicPr>
          <p:cNvPr id="5" name="Picture 4"/>
          <p:cNvPicPr>
            <a:picLocks noChangeAspect="1"/>
          </p:cNvPicPr>
          <p:nvPr/>
        </p:nvPicPr>
        <p:blipFill>
          <a:blip r:embed="rId3"/>
          <a:stretch>
            <a:fillRect/>
          </a:stretch>
        </p:blipFill>
        <p:spPr>
          <a:xfrm>
            <a:off x="6174415" y="4979096"/>
            <a:ext cx="1656730" cy="1656730"/>
          </a:xfrm>
          <a:prstGeom prst="rect">
            <a:avLst/>
          </a:prstGeom>
        </p:spPr>
      </p:pic>
    </p:spTree>
    <p:extLst>
      <p:ext uri="{BB962C8B-B14F-4D97-AF65-F5344CB8AC3E}">
        <p14:creationId xmlns:p14="http://schemas.microsoft.com/office/powerpoint/2010/main" val="1173200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68" name="Rectangle 67">
            <a:extLst>
              <a:ext uri="{FF2B5EF4-FFF2-40B4-BE49-F238E27FC236}">
                <a16:creationId xmlns:a16="http://schemas.microsoft.com/office/drawing/2014/main" id="{4C7DEE32-AD69-4DBC-A193-95EAA38330F7}"/>
              </a:ext>
            </a:extLst>
          </p:cNvPr>
          <p:cNvSpPr/>
          <p:nvPr/>
        </p:nvSpPr>
        <p:spPr bwMode="auto">
          <a:xfrm>
            <a:off x="462550"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Getting Involved in the </a:t>
            </a:r>
            <a:r>
              <a:rPr lang="en-US" sz="1400" err="1">
                <a:solidFill>
                  <a:srgbClr val="505050"/>
                </a:solidFill>
              </a:rPr>
              <a:t>Node.js</a:t>
            </a:r>
            <a:r>
              <a:rPr lang="en-US" sz="1400">
                <a:solidFill>
                  <a:srgbClr val="505050"/>
                </a:solidFill>
              </a:rPr>
              <a:t> Project</a:t>
            </a:r>
          </a:p>
          <a:p>
            <a:r>
              <a:rPr lang="en-US" sz="1400">
                <a:solidFill>
                  <a:srgbClr val="505050"/>
                </a:solidFill>
                <a:latin typeface="Segoe UI Semibold" panose="020B0702040204020203" pitchFamily="34" charset="0"/>
                <a:cs typeface="Segoe UI Semibold" panose="020B0702040204020203" pitchFamily="34" charset="0"/>
              </a:rPr>
              <a:t>ABSTRACT</a:t>
            </a:r>
          </a:p>
          <a:p>
            <a:r>
              <a:rPr lang="en-US" sz="1100">
                <a:solidFill>
                  <a:srgbClr val="505050"/>
                </a:solidFill>
              </a:rPr>
              <a:t>Open source projects don't succeed on good code alone, they succeed because of a healthy and growing community. Over a thousand people have contributed to </a:t>
            </a:r>
            <a:r>
              <a:rPr lang="en-US" sz="1100" err="1">
                <a:solidFill>
                  <a:srgbClr val="505050"/>
                </a:solidFill>
              </a:rPr>
              <a:t>Node.js</a:t>
            </a:r>
            <a:r>
              <a:rPr lang="en-US" sz="1100">
                <a:solidFill>
                  <a:srgbClr val="505050"/>
                </a:solidFill>
              </a:rPr>
              <a:t>, and we're adding new contributors all the time.</a:t>
            </a:r>
            <a:br>
              <a:rPr lang="en-US" sz="1100">
                <a:solidFill>
                  <a:srgbClr val="505050"/>
                </a:solidFill>
              </a:rPr>
            </a:br>
            <a:br>
              <a:rPr lang="en-US" sz="1100">
                <a:solidFill>
                  <a:srgbClr val="505050"/>
                </a:solidFill>
              </a:rPr>
            </a:br>
            <a:r>
              <a:rPr lang="en-US" sz="1100">
                <a:solidFill>
                  <a:srgbClr val="505050"/>
                </a:solidFill>
              </a:rPr>
              <a:t>The Node project is not one to rest on its laurels though. We have plans to make it easier for a larger, more diverse group of people to participate to the project.</a:t>
            </a:r>
            <a:br>
              <a:rPr lang="en-US" sz="1100">
                <a:solidFill>
                  <a:srgbClr val="505050"/>
                </a:solidFill>
              </a:rPr>
            </a:br>
            <a:br>
              <a:rPr lang="en-US" sz="1100">
                <a:solidFill>
                  <a:srgbClr val="505050"/>
                </a:solidFill>
              </a:rPr>
            </a:br>
            <a:r>
              <a:rPr lang="en-US" sz="1100">
                <a:solidFill>
                  <a:srgbClr val="505050"/>
                </a:solidFill>
              </a:rPr>
              <a:t>Come hear the history of the </a:t>
            </a:r>
            <a:r>
              <a:rPr lang="en-US" sz="1100" err="1">
                <a:solidFill>
                  <a:srgbClr val="505050"/>
                </a:solidFill>
              </a:rPr>
              <a:t>Node.js</a:t>
            </a:r>
            <a:r>
              <a:rPr lang="en-US" sz="1100">
                <a:solidFill>
                  <a:srgbClr val="505050"/>
                </a:solidFill>
              </a:rPr>
              <a:t> project and why increasing participation has led to a better platform. Learn how the project makes it easy to contribute, and how we plan to make it even easier. Join us on our journey in creating a truly amazing platform!</a:t>
            </a:r>
          </a:p>
        </p:txBody>
      </p:sp>
      <p:sp>
        <p:nvSpPr>
          <p:cNvPr id="69" name="Rectangle 68">
            <a:extLst>
              <a:ext uri="{FF2B5EF4-FFF2-40B4-BE49-F238E27FC236}">
                <a16:creationId xmlns:a16="http://schemas.microsoft.com/office/drawing/2014/main" id="{0A4FDE0F-E982-4FB0-A3DE-E2B714962F00}"/>
              </a:ext>
            </a:extLst>
          </p:cNvPr>
          <p:cNvSpPr/>
          <p:nvPr/>
        </p:nvSpPr>
        <p:spPr bwMode="auto">
          <a:xfrm>
            <a:off x="6177192"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The Future is </a:t>
            </a:r>
            <a:r>
              <a:rPr lang="en-US" sz="1400" err="1">
                <a:solidFill>
                  <a:srgbClr val="505050"/>
                </a:solidFill>
              </a:rPr>
              <a:t>Serverless</a:t>
            </a:r>
            <a:r>
              <a:rPr lang="en-US" sz="1400">
                <a:solidFill>
                  <a:srgbClr val="505050"/>
                </a:solidFill>
              </a:rPr>
              <a:t>: What That Means for </a:t>
            </a:r>
            <a:r>
              <a:rPr lang="en-US" sz="1400" err="1">
                <a:solidFill>
                  <a:srgbClr val="505050"/>
                </a:solidFill>
              </a:rPr>
              <a:t>Node.js</a:t>
            </a:r>
            <a:endParaRPr lang="en-US" sz="1400">
              <a:solidFill>
                <a:srgbClr val="505050"/>
              </a:solidFill>
            </a:endParaRPr>
          </a:p>
          <a:p>
            <a:pPr>
              <a:defRPr/>
            </a:pPr>
            <a:r>
              <a:rPr lang="en-US" sz="1400">
                <a:solidFill>
                  <a:srgbClr val="505050"/>
                </a:solidFill>
                <a:latin typeface="Segoe UI Semibold" panose="020B0702040204020203" pitchFamily="34" charset="0"/>
                <a:cs typeface="Segoe UI Semibold" panose="020B0702040204020203" pitchFamily="34" charset="0"/>
              </a:rPr>
              <a:t>ABSTRACT</a:t>
            </a:r>
          </a:p>
          <a:p>
            <a:r>
              <a:rPr lang="en-US" sz="1100" err="1">
                <a:solidFill>
                  <a:srgbClr val="505050"/>
                </a:solidFill>
              </a:rPr>
              <a:t>Serverless</a:t>
            </a:r>
            <a:r>
              <a:rPr lang="en-US" sz="1100">
                <a:solidFill>
                  <a:srgbClr val="505050"/>
                </a:solidFill>
              </a:rPr>
              <a:t> computing is sweeping the cloud industry and transforming how we're building applications on the cloud. </a:t>
            </a:r>
            <a:r>
              <a:rPr lang="en-US" sz="1100" err="1">
                <a:solidFill>
                  <a:srgbClr val="505050"/>
                </a:solidFill>
              </a:rPr>
              <a:t>Node.js</a:t>
            </a:r>
            <a:r>
              <a:rPr lang="en-US" sz="1100">
                <a:solidFill>
                  <a:srgbClr val="505050"/>
                </a:solidFill>
              </a:rPr>
              <a:t> has been the first language each of the major </a:t>
            </a:r>
            <a:r>
              <a:rPr lang="en-US" sz="1100" err="1">
                <a:solidFill>
                  <a:srgbClr val="505050"/>
                </a:solidFill>
              </a:rPr>
              <a:t>serverless</a:t>
            </a:r>
            <a:r>
              <a:rPr lang="en-US" sz="1100">
                <a:solidFill>
                  <a:srgbClr val="505050"/>
                </a:solidFill>
              </a:rPr>
              <a:t> providers has supported from day 1. </a:t>
            </a:r>
            <a:r>
              <a:rPr lang="en-US" sz="1100" err="1">
                <a:solidFill>
                  <a:srgbClr val="505050"/>
                </a:solidFill>
              </a:rPr>
              <a:t>Node.js</a:t>
            </a:r>
            <a:r>
              <a:rPr lang="en-US" sz="1100">
                <a:solidFill>
                  <a:srgbClr val="505050"/>
                </a:solidFill>
              </a:rPr>
              <a:t> applications written for </a:t>
            </a:r>
            <a:r>
              <a:rPr lang="en-US" sz="1100" err="1">
                <a:solidFill>
                  <a:srgbClr val="505050"/>
                </a:solidFill>
              </a:rPr>
              <a:t>serverless</a:t>
            </a:r>
            <a:r>
              <a:rPr lang="en-US" sz="1100">
                <a:solidFill>
                  <a:srgbClr val="505050"/>
                </a:solidFill>
              </a:rPr>
              <a:t> are changing from their "</a:t>
            </a:r>
            <a:r>
              <a:rPr lang="en-US" sz="1100" err="1">
                <a:solidFill>
                  <a:srgbClr val="505050"/>
                </a:solidFill>
              </a:rPr>
              <a:t>server"ed</a:t>
            </a:r>
            <a:r>
              <a:rPr lang="en-US" sz="1100">
                <a:solidFill>
                  <a:srgbClr val="505050"/>
                </a:solidFill>
              </a:rPr>
              <a:t> past. We'll discuss why </a:t>
            </a:r>
            <a:r>
              <a:rPr lang="en-US" sz="1100" err="1">
                <a:solidFill>
                  <a:srgbClr val="505050"/>
                </a:solidFill>
              </a:rPr>
              <a:t>serverless</a:t>
            </a:r>
            <a:r>
              <a:rPr lang="en-US" sz="1100">
                <a:solidFill>
                  <a:srgbClr val="505050"/>
                </a:solidFill>
              </a:rPr>
              <a:t> went </a:t>
            </a:r>
            <a:r>
              <a:rPr lang="en-US" sz="1100" err="1">
                <a:solidFill>
                  <a:srgbClr val="505050"/>
                </a:solidFill>
              </a:rPr>
              <a:t>Node.js</a:t>
            </a:r>
            <a:r>
              <a:rPr lang="en-US" sz="1100">
                <a:solidFill>
                  <a:srgbClr val="505050"/>
                </a:solidFill>
              </a:rPr>
              <a:t> first, what impact this will have on </a:t>
            </a:r>
            <a:r>
              <a:rPr lang="en-US" sz="1100" err="1">
                <a:solidFill>
                  <a:srgbClr val="505050"/>
                </a:solidFill>
              </a:rPr>
              <a:t>Node.js</a:t>
            </a:r>
            <a:r>
              <a:rPr lang="en-US" sz="1100">
                <a:solidFill>
                  <a:srgbClr val="505050"/>
                </a:solidFill>
              </a:rPr>
              <a:t> developers, and finally, what consequences this might have on </a:t>
            </a:r>
            <a:r>
              <a:rPr lang="en-US" sz="1100" err="1">
                <a:solidFill>
                  <a:srgbClr val="505050"/>
                </a:solidFill>
              </a:rPr>
              <a:t>Node.js's</a:t>
            </a:r>
            <a:r>
              <a:rPr lang="en-US" sz="1100">
                <a:solidFill>
                  <a:srgbClr val="505050"/>
                </a:solidFill>
              </a:rPr>
              <a:t> ecosystem.</a:t>
            </a:r>
          </a:p>
        </p:txBody>
      </p:sp>
      <p:sp>
        <p:nvSpPr>
          <p:cNvPr id="4" name="Rectangle 3">
            <a:extLst>
              <a:ext uri="{FF2B5EF4-FFF2-40B4-BE49-F238E27FC236}">
                <a16:creationId xmlns:a16="http://schemas.microsoft.com/office/drawing/2014/main" id="{8F558A15-0295-4C30-BE38-76B6611A1D85}"/>
              </a:ext>
            </a:extLst>
          </p:cNvPr>
          <p:cNvSpPr/>
          <p:nvPr/>
        </p:nvSpPr>
        <p:spPr bwMode="auto">
          <a:xfrm>
            <a:off x="462550"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BREAKOUT SESSION</a:t>
            </a:r>
          </a:p>
        </p:txBody>
      </p:sp>
      <p:sp>
        <p:nvSpPr>
          <p:cNvPr id="74" name="Rectangle 73">
            <a:extLst>
              <a:ext uri="{FF2B5EF4-FFF2-40B4-BE49-F238E27FC236}">
                <a16:creationId xmlns:a16="http://schemas.microsoft.com/office/drawing/2014/main" id="{9F594D13-CBCD-4D8B-A94D-84683E512651}"/>
              </a:ext>
            </a:extLst>
          </p:cNvPr>
          <p:cNvSpPr/>
          <p:nvPr/>
        </p:nvSpPr>
        <p:spPr bwMode="auto">
          <a:xfrm>
            <a:off x="6177192"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BREAKOUT SESSION </a:t>
            </a:r>
          </a:p>
        </p:txBody>
      </p:sp>
      <p:sp>
        <p:nvSpPr>
          <p:cNvPr id="80" name="Oval 79">
            <a:extLst>
              <a:ext uri="{FF2B5EF4-FFF2-40B4-BE49-F238E27FC236}">
                <a16:creationId xmlns:a16="http://schemas.microsoft.com/office/drawing/2014/main" id="{0D7DC4CD-3A37-40A1-B4B2-88ECCB6B784D}"/>
              </a:ext>
            </a:extLst>
          </p:cNvPr>
          <p:cNvSpPr/>
          <p:nvPr/>
        </p:nvSpPr>
        <p:spPr bwMode="auto">
          <a:xfrm>
            <a:off x="462548"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2" name="Rectangle 81">
            <a:extLst>
              <a:ext uri="{FF2B5EF4-FFF2-40B4-BE49-F238E27FC236}">
                <a16:creationId xmlns:a16="http://schemas.microsoft.com/office/drawing/2014/main" id="{44491A5D-98FC-4561-A51A-B471FD187C00}"/>
              </a:ext>
            </a:extLst>
          </p:cNvPr>
          <p:cNvSpPr/>
          <p:nvPr/>
        </p:nvSpPr>
        <p:spPr>
          <a:xfrm>
            <a:off x="2270760" y="4979096"/>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Bryan Hughes</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3:40PM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4:10PM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Meeting Room 120</a:t>
            </a:r>
          </a:p>
        </p:txBody>
      </p:sp>
      <p:sp>
        <p:nvSpPr>
          <p:cNvPr id="83" name="Oval 82">
            <a:extLst>
              <a:ext uri="{FF2B5EF4-FFF2-40B4-BE49-F238E27FC236}">
                <a16:creationId xmlns:a16="http://schemas.microsoft.com/office/drawing/2014/main" id="{830A2FA2-D49C-48EC-ADE0-80BA56E7AD66}"/>
              </a:ext>
            </a:extLst>
          </p:cNvPr>
          <p:cNvSpPr/>
          <p:nvPr/>
        </p:nvSpPr>
        <p:spPr bwMode="auto">
          <a:xfrm>
            <a:off x="6177190"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4" name="Rectangle 83">
            <a:extLst>
              <a:ext uri="{FF2B5EF4-FFF2-40B4-BE49-F238E27FC236}">
                <a16:creationId xmlns:a16="http://schemas.microsoft.com/office/drawing/2014/main" id="{C8837A9B-6136-4E94-8C09-6DF8D0C38DC3}"/>
              </a:ext>
            </a:extLst>
          </p:cNvPr>
          <p:cNvSpPr/>
          <p:nvPr/>
        </p:nvSpPr>
        <p:spPr>
          <a:xfrm>
            <a:off x="7985402" y="4979096"/>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Christopher Anderson</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Thursday, October 5</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10:40AM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11:10AM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Meeting Room 120</a:t>
            </a:r>
          </a:p>
        </p:txBody>
      </p:sp>
      <p:pic>
        <p:nvPicPr>
          <p:cNvPr id="6" name="Picture 5"/>
          <p:cNvPicPr>
            <a:picLocks noChangeAspect="1"/>
          </p:cNvPicPr>
          <p:nvPr/>
        </p:nvPicPr>
        <p:blipFill>
          <a:blip r:embed="rId3"/>
          <a:stretch>
            <a:fillRect/>
          </a:stretch>
        </p:blipFill>
        <p:spPr>
          <a:xfrm>
            <a:off x="462548" y="4969452"/>
            <a:ext cx="1666374" cy="1666374"/>
          </a:xfrm>
          <a:prstGeom prst="rect">
            <a:avLst/>
          </a:prstGeom>
        </p:spPr>
      </p:pic>
      <p:pic>
        <p:nvPicPr>
          <p:cNvPr id="7" name="Picture 6"/>
          <p:cNvPicPr>
            <a:picLocks noChangeAspect="1"/>
          </p:cNvPicPr>
          <p:nvPr/>
        </p:nvPicPr>
        <p:blipFill>
          <a:blip r:embed="rId4"/>
          <a:stretch>
            <a:fillRect/>
          </a:stretch>
        </p:blipFill>
        <p:spPr>
          <a:xfrm>
            <a:off x="6177190" y="4969452"/>
            <a:ext cx="1666374" cy="1666374"/>
          </a:xfrm>
          <a:prstGeom prst="rect">
            <a:avLst/>
          </a:prstGeom>
        </p:spPr>
      </p:pic>
    </p:spTree>
    <p:extLst>
      <p:ext uri="{BB962C8B-B14F-4D97-AF65-F5344CB8AC3E}">
        <p14:creationId xmlns:p14="http://schemas.microsoft.com/office/powerpoint/2010/main" val="18381250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68" name="Rectangle 67">
            <a:extLst>
              <a:ext uri="{FF2B5EF4-FFF2-40B4-BE49-F238E27FC236}">
                <a16:creationId xmlns:a16="http://schemas.microsoft.com/office/drawing/2014/main" id="{4C7DEE32-AD69-4DBC-A193-95EAA38330F7}"/>
              </a:ext>
            </a:extLst>
          </p:cNvPr>
          <p:cNvSpPr/>
          <p:nvPr/>
        </p:nvSpPr>
        <p:spPr bwMode="auto">
          <a:xfrm>
            <a:off x="462550" y="1970197"/>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dirty="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dirty="0">
                <a:solidFill>
                  <a:srgbClr val="505050"/>
                </a:solidFill>
              </a:rPr>
              <a:t>TypeScript – A Love Tale with JavaScript</a:t>
            </a:r>
          </a:p>
          <a:p>
            <a:r>
              <a:rPr lang="en-US" sz="1400" dirty="0">
                <a:solidFill>
                  <a:srgbClr val="505050"/>
                </a:solidFill>
                <a:latin typeface="Segoe UI Semibold" panose="020B0702040204020203" pitchFamily="34" charset="0"/>
                <a:cs typeface="Segoe UI Semibold" panose="020B0702040204020203" pitchFamily="34" charset="0"/>
              </a:rPr>
              <a:t>ABSTRACT</a:t>
            </a:r>
          </a:p>
          <a:p>
            <a:r>
              <a:rPr lang="en-US" sz="1100" dirty="0">
                <a:solidFill>
                  <a:srgbClr val="505050"/>
                </a:solidFill>
              </a:rPr>
              <a:t>Around 5 years ago, we embarked on a journey to create TypeScript. It all began with our love and passion to help JavaScript developers create applications that scale. TypeScript has come a long way since then. This session will dive head first on a demo driven tour of what Typescript is and the value it brings for JavaScript developers. You'll walk away knowing how to quickly add TypeScript to your own apps, see some of the latest features in action and most importantly, get a first-hand experience of the productivity gains it brings to your JavaScript apps. </a:t>
            </a:r>
          </a:p>
        </p:txBody>
      </p:sp>
      <p:sp>
        <p:nvSpPr>
          <p:cNvPr id="4" name="Rectangle 3">
            <a:extLst>
              <a:ext uri="{FF2B5EF4-FFF2-40B4-BE49-F238E27FC236}">
                <a16:creationId xmlns:a16="http://schemas.microsoft.com/office/drawing/2014/main" id="{8F558A15-0295-4C30-BE38-76B6611A1D85}"/>
              </a:ext>
            </a:extLst>
          </p:cNvPr>
          <p:cNvSpPr/>
          <p:nvPr/>
        </p:nvSpPr>
        <p:spPr bwMode="auto">
          <a:xfrm>
            <a:off x="462550" y="1521478"/>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BREAKOUT SESSION</a:t>
            </a:r>
          </a:p>
        </p:txBody>
      </p:sp>
      <p:sp>
        <p:nvSpPr>
          <p:cNvPr id="80" name="Oval 79">
            <a:extLst>
              <a:ext uri="{FF2B5EF4-FFF2-40B4-BE49-F238E27FC236}">
                <a16:creationId xmlns:a16="http://schemas.microsoft.com/office/drawing/2014/main" id="{0D7DC4CD-3A37-40A1-B4B2-88ECCB6B784D}"/>
              </a:ext>
            </a:extLst>
          </p:cNvPr>
          <p:cNvSpPr/>
          <p:nvPr/>
        </p:nvSpPr>
        <p:spPr bwMode="auto">
          <a:xfrm>
            <a:off x="462548" y="4980441"/>
            <a:ext cx="1536192" cy="15361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505050"/>
                </a:solidFill>
                <a:ea typeface="Segoe UI" pitchFamily="34" charset="0"/>
                <a:cs typeface="Segoe UI" pitchFamily="34" charset="0"/>
              </a:rPr>
              <a:t>Speaker</a:t>
            </a:r>
            <a:br>
              <a:rPr lang="en-US" sz="1600">
                <a:solidFill>
                  <a:srgbClr val="505050"/>
                </a:solidFill>
                <a:ea typeface="Segoe UI" pitchFamily="34" charset="0"/>
                <a:cs typeface="Segoe UI" pitchFamily="34" charset="0"/>
              </a:rPr>
            </a:br>
            <a:r>
              <a:rPr lang="en-US" sz="1600">
                <a:solidFill>
                  <a:srgbClr val="505050"/>
                </a:solidFill>
                <a:ea typeface="Segoe UI" pitchFamily="34" charset="0"/>
                <a:cs typeface="Segoe UI" pitchFamily="34" charset="0"/>
              </a:rPr>
              <a:t>Photo</a:t>
            </a:r>
          </a:p>
        </p:txBody>
      </p:sp>
      <p:sp>
        <p:nvSpPr>
          <p:cNvPr id="82" name="Rectangle 81">
            <a:extLst>
              <a:ext uri="{FF2B5EF4-FFF2-40B4-BE49-F238E27FC236}">
                <a16:creationId xmlns:a16="http://schemas.microsoft.com/office/drawing/2014/main" id="{44491A5D-98FC-4561-A51A-B471FD187C00}"/>
              </a:ext>
            </a:extLst>
          </p:cNvPr>
          <p:cNvSpPr/>
          <p:nvPr/>
        </p:nvSpPr>
        <p:spPr>
          <a:xfrm>
            <a:off x="2270760" y="4979096"/>
            <a:ext cx="3749398" cy="1538883"/>
          </a:xfrm>
          <a:prstGeom prst="rect">
            <a:avLst/>
          </a:prstGeom>
        </p:spPr>
        <p:txBody>
          <a:bodyPr wrap="square" lIns="0" tIns="0" rIns="0" bIns="0" anchor="ctr">
            <a:spAutoFit/>
          </a:bodyPr>
          <a:lstStyle/>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Speaker: Bowden Kelly</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Date: Thursday, October 5</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Start Time: 2:40PM</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End Time:  3:10PM</a:t>
            </a:r>
          </a:p>
          <a:p>
            <a:pPr>
              <a:spcAft>
                <a:spcPts val="600"/>
              </a:spcAft>
            </a:pPr>
            <a:r>
              <a:rPr lang="en-US" sz="1600" dirty="0">
                <a:solidFill>
                  <a:srgbClr val="505050"/>
                </a:solidFill>
                <a:latin typeface="Segoe UI Semibold" panose="020B0702040204020203" pitchFamily="34" charset="0"/>
                <a:cs typeface="Segoe UI Semibold" panose="020B0702040204020203" pitchFamily="34" charset="0"/>
              </a:rPr>
              <a:t>Room: West Ballroom A</a:t>
            </a:r>
          </a:p>
        </p:txBody>
      </p:sp>
    </p:spTree>
    <p:extLst>
      <p:ext uri="{BB962C8B-B14F-4D97-AF65-F5344CB8AC3E}">
        <p14:creationId xmlns:p14="http://schemas.microsoft.com/office/powerpoint/2010/main" val="1528968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A946C2D-6341-4404-820B-48D51FD207A6}"/>
              </a:ext>
            </a:extLst>
          </p:cNvPr>
          <p:cNvGrpSpPr/>
          <p:nvPr/>
        </p:nvGrpSpPr>
        <p:grpSpPr>
          <a:xfrm>
            <a:off x="0" y="0"/>
            <a:ext cx="12192000" cy="1380067"/>
            <a:chOff x="0" y="-1"/>
            <a:chExt cx="12192000" cy="1380067"/>
          </a:xfrm>
        </p:grpSpPr>
        <p:sp>
          <p:nvSpPr>
            <p:cNvPr id="10" name="Rectangle 9">
              <a:extLst>
                <a:ext uri="{FF2B5EF4-FFF2-40B4-BE49-F238E27FC236}">
                  <a16:creationId xmlns:a16="http://schemas.microsoft.com/office/drawing/2014/main" id="{127EFB79-6119-4998-9B0C-A2800F22766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4">
              <a:extLst>
                <a:ext uri="{FF2B5EF4-FFF2-40B4-BE49-F238E27FC236}">
                  <a16:creationId xmlns:a16="http://schemas.microsoft.com/office/drawing/2014/main" id="{DB15A010-8640-46A4-9A94-9F25A60592E7}"/>
                </a:ext>
              </a:extLst>
            </p:cNvPr>
            <p:cNvGrpSpPr>
              <a:grpSpLocks noChangeAspect="1"/>
            </p:cNvGrpSpPr>
            <p:nvPr/>
          </p:nvGrpSpPr>
          <p:grpSpPr bwMode="auto">
            <a:xfrm rot="21236390">
              <a:off x="8676736" y="435507"/>
              <a:ext cx="848133" cy="563234"/>
              <a:chOff x="-727" y="-1420"/>
              <a:chExt cx="1292" cy="858"/>
            </a:xfrm>
          </p:grpSpPr>
          <p:sp>
            <p:nvSpPr>
              <p:cNvPr id="43" name="Freeform 5">
                <a:extLst>
                  <a:ext uri="{FF2B5EF4-FFF2-40B4-BE49-F238E27FC236}">
                    <a16:creationId xmlns:a16="http://schemas.microsoft.com/office/drawing/2014/main" id="{6F6CD97D-8EEF-431A-95B1-BA216114E82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6">
                <a:extLst>
                  <a:ext uri="{FF2B5EF4-FFF2-40B4-BE49-F238E27FC236}">
                    <a16:creationId xmlns:a16="http://schemas.microsoft.com/office/drawing/2014/main" id="{2288668E-796D-4D11-8338-FAF8ADC341B6}"/>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7">
                <a:extLst>
                  <a:ext uri="{FF2B5EF4-FFF2-40B4-BE49-F238E27FC236}">
                    <a16:creationId xmlns:a16="http://schemas.microsoft.com/office/drawing/2014/main" id="{5F41AEF4-FAD2-478A-8B0A-B52B40C365DA}"/>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8">
                <a:extLst>
                  <a:ext uri="{FF2B5EF4-FFF2-40B4-BE49-F238E27FC236}">
                    <a16:creationId xmlns:a16="http://schemas.microsoft.com/office/drawing/2014/main" id="{4940CCDB-C5BB-4882-AE06-B9BCE209DE1E}"/>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9">
                <a:extLst>
                  <a:ext uri="{FF2B5EF4-FFF2-40B4-BE49-F238E27FC236}">
                    <a16:creationId xmlns:a16="http://schemas.microsoft.com/office/drawing/2014/main" id="{DCDEE398-6E22-4C37-BD35-F9DBF3DEDDDA}"/>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10">
                <a:extLst>
                  <a:ext uri="{FF2B5EF4-FFF2-40B4-BE49-F238E27FC236}">
                    <a16:creationId xmlns:a16="http://schemas.microsoft.com/office/drawing/2014/main" id="{C1B5114D-2A9A-4BBD-B963-3B94DA0032BB}"/>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11">
                <a:extLst>
                  <a:ext uri="{FF2B5EF4-FFF2-40B4-BE49-F238E27FC236}">
                    <a16:creationId xmlns:a16="http://schemas.microsoft.com/office/drawing/2014/main" id="{060D3D44-0D94-4ACD-8E3A-4B9FA30772C7}"/>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12">
                <a:extLst>
                  <a:ext uri="{FF2B5EF4-FFF2-40B4-BE49-F238E27FC236}">
                    <a16:creationId xmlns:a16="http://schemas.microsoft.com/office/drawing/2014/main" id="{3FE01545-C5BC-45C4-AED8-B98181DD58ED}"/>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13">
                <a:extLst>
                  <a:ext uri="{FF2B5EF4-FFF2-40B4-BE49-F238E27FC236}">
                    <a16:creationId xmlns:a16="http://schemas.microsoft.com/office/drawing/2014/main" id="{B82D081C-6CB7-4DCA-B612-CE5DC440B569}"/>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4">
                <a:extLst>
                  <a:ext uri="{FF2B5EF4-FFF2-40B4-BE49-F238E27FC236}">
                    <a16:creationId xmlns:a16="http://schemas.microsoft.com/office/drawing/2014/main" id="{661B924B-45BC-47AE-BAFD-704C13742B1B}"/>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15">
                <a:extLst>
                  <a:ext uri="{FF2B5EF4-FFF2-40B4-BE49-F238E27FC236}">
                    <a16:creationId xmlns:a16="http://schemas.microsoft.com/office/drawing/2014/main" id="{221F7CB1-435B-4CD6-AEC3-C67ADE4D3CC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16">
                <a:extLst>
                  <a:ext uri="{FF2B5EF4-FFF2-40B4-BE49-F238E27FC236}">
                    <a16:creationId xmlns:a16="http://schemas.microsoft.com/office/drawing/2014/main" id="{964D2331-0BBD-4A2B-9764-6C32C0571D1B}"/>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17">
                <a:extLst>
                  <a:ext uri="{FF2B5EF4-FFF2-40B4-BE49-F238E27FC236}">
                    <a16:creationId xmlns:a16="http://schemas.microsoft.com/office/drawing/2014/main" id="{89F78B31-6614-4D81-9356-6215E2C3665F}"/>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18">
                <a:extLst>
                  <a:ext uri="{FF2B5EF4-FFF2-40B4-BE49-F238E27FC236}">
                    <a16:creationId xmlns:a16="http://schemas.microsoft.com/office/drawing/2014/main" id="{09BE2289-1D5E-46E0-9C69-AAEECA6D3657}"/>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9">
                <a:extLst>
                  <a:ext uri="{FF2B5EF4-FFF2-40B4-BE49-F238E27FC236}">
                    <a16:creationId xmlns:a16="http://schemas.microsoft.com/office/drawing/2014/main" id="{48D37954-2465-4B2B-AD50-B20AAC51FB7A}"/>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20">
                <a:extLst>
                  <a:ext uri="{FF2B5EF4-FFF2-40B4-BE49-F238E27FC236}">
                    <a16:creationId xmlns:a16="http://schemas.microsoft.com/office/drawing/2014/main" id="{4F637D64-3897-4D07-AB9D-1BC3B3B86D58}"/>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21">
                <a:extLst>
                  <a:ext uri="{FF2B5EF4-FFF2-40B4-BE49-F238E27FC236}">
                    <a16:creationId xmlns:a16="http://schemas.microsoft.com/office/drawing/2014/main" id="{83C6A3EF-8875-41F7-8D60-85C6C03E20C8}"/>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 name="Group 24">
              <a:extLst>
                <a:ext uri="{FF2B5EF4-FFF2-40B4-BE49-F238E27FC236}">
                  <a16:creationId xmlns:a16="http://schemas.microsoft.com/office/drawing/2014/main" id="{4325E0C5-9D7F-4862-B422-FA6773523977}"/>
                </a:ext>
              </a:extLst>
            </p:cNvPr>
            <p:cNvGrpSpPr>
              <a:grpSpLocks noChangeAspect="1"/>
            </p:cNvGrpSpPr>
            <p:nvPr/>
          </p:nvGrpSpPr>
          <p:grpSpPr bwMode="auto">
            <a:xfrm rot="20566751" flipH="1">
              <a:off x="11107553" y="122959"/>
              <a:ext cx="731614" cy="1134146"/>
              <a:chOff x="-1813" y="606"/>
              <a:chExt cx="1265" cy="1961"/>
            </a:xfrm>
          </p:grpSpPr>
          <p:sp>
            <p:nvSpPr>
              <p:cNvPr id="34" name="Freeform 25">
                <a:extLst>
                  <a:ext uri="{FF2B5EF4-FFF2-40B4-BE49-F238E27FC236}">
                    <a16:creationId xmlns:a16="http://schemas.microsoft.com/office/drawing/2014/main" id="{3AFBE822-9578-48AE-A439-EEED529026C7}"/>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Freeform 26">
                <a:extLst>
                  <a:ext uri="{FF2B5EF4-FFF2-40B4-BE49-F238E27FC236}">
                    <a16:creationId xmlns:a16="http://schemas.microsoft.com/office/drawing/2014/main" id="{3670B2C5-63DA-4F93-A29B-60766F1231F8}"/>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27">
                <a:extLst>
                  <a:ext uri="{FF2B5EF4-FFF2-40B4-BE49-F238E27FC236}">
                    <a16:creationId xmlns:a16="http://schemas.microsoft.com/office/drawing/2014/main" id="{94DAC4D0-5058-4622-868A-BDBAF5D1BE8F}"/>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28">
                <a:extLst>
                  <a:ext uri="{FF2B5EF4-FFF2-40B4-BE49-F238E27FC236}">
                    <a16:creationId xmlns:a16="http://schemas.microsoft.com/office/drawing/2014/main" id="{2439A2B8-0904-4B6A-8287-369F24E0FDC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29">
                <a:extLst>
                  <a:ext uri="{FF2B5EF4-FFF2-40B4-BE49-F238E27FC236}">
                    <a16:creationId xmlns:a16="http://schemas.microsoft.com/office/drawing/2014/main" id="{CB5B9276-474A-4F56-836D-F3791F461101}"/>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30">
                <a:extLst>
                  <a:ext uri="{FF2B5EF4-FFF2-40B4-BE49-F238E27FC236}">
                    <a16:creationId xmlns:a16="http://schemas.microsoft.com/office/drawing/2014/main" id="{F6483F72-2DED-4D43-B9E9-2CE81288ED07}"/>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Oval 39">
                <a:extLst>
                  <a:ext uri="{FF2B5EF4-FFF2-40B4-BE49-F238E27FC236}">
                    <a16:creationId xmlns:a16="http://schemas.microsoft.com/office/drawing/2014/main" id="{886549EC-C465-480C-B6FC-6E114F5FD659}"/>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32">
                <a:extLst>
                  <a:ext uri="{FF2B5EF4-FFF2-40B4-BE49-F238E27FC236}">
                    <a16:creationId xmlns:a16="http://schemas.microsoft.com/office/drawing/2014/main" id="{F71B308D-2AF0-40A7-8335-26B7E9E7D2FF}"/>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33">
                <a:extLst>
                  <a:ext uri="{FF2B5EF4-FFF2-40B4-BE49-F238E27FC236}">
                    <a16:creationId xmlns:a16="http://schemas.microsoft.com/office/drawing/2014/main" id="{69F466F4-9373-4CC2-821D-D32E5DD3A116}"/>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3" name="Group 12">
              <a:extLst>
                <a:ext uri="{FF2B5EF4-FFF2-40B4-BE49-F238E27FC236}">
                  <a16:creationId xmlns:a16="http://schemas.microsoft.com/office/drawing/2014/main" id="{A0F065F8-348C-4CC4-B695-36E993372982}"/>
                </a:ext>
              </a:extLst>
            </p:cNvPr>
            <p:cNvGrpSpPr>
              <a:grpSpLocks noChangeAspect="1"/>
            </p:cNvGrpSpPr>
            <p:nvPr/>
          </p:nvGrpSpPr>
          <p:grpSpPr bwMode="auto">
            <a:xfrm rot="764832">
              <a:off x="10028595" y="122959"/>
              <a:ext cx="628384" cy="658307"/>
              <a:chOff x="-1831" y="-565"/>
              <a:chExt cx="777" cy="814"/>
            </a:xfrm>
          </p:grpSpPr>
          <p:sp>
            <p:nvSpPr>
              <p:cNvPr id="18" name="Freeform 37">
                <a:extLst>
                  <a:ext uri="{FF2B5EF4-FFF2-40B4-BE49-F238E27FC236}">
                    <a16:creationId xmlns:a16="http://schemas.microsoft.com/office/drawing/2014/main" id="{81773AA5-EB3C-4890-A929-151FEB86EEA8}"/>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38">
                <a:extLst>
                  <a:ext uri="{FF2B5EF4-FFF2-40B4-BE49-F238E27FC236}">
                    <a16:creationId xmlns:a16="http://schemas.microsoft.com/office/drawing/2014/main" id="{95209923-3F2D-4ABA-92B5-6BB29DA468CF}"/>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39">
                <a:extLst>
                  <a:ext uri="{FF2B5EF4-FFF2-40B4-BE49-F238E27FC236}">
                    <a16:creationId xmlns:a16="http://schemas.microsoft.com/office/drawing/2014/main" id="{91B91FD8-E108-4961-AA78-F0C21A28509C}"/>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0">
                <a:extLst>
                  <a:ext uri="{FF2B5EF4-FFF2-40B4-BE49-F238E27FC236}">
                    <a16:creationId xmlns:a16="http://schemas.microsoft.com/office/drawing/2014/main" id="{2376C953-84C7-4899-9B47-E211A95F9005}"/>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1">
                <a:extLst>
                  <a:ext uri="{FF2B5EF4-FFF2-40B4-BE49-F238E27FC236}">
                    <a16:creationId xmlns:a16="http://schemas.microsoft.com/office/drawing/2014/main" id="{08463D92-CC86-48A4-9D9D-F3B1AD3D54F0}"/>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2">
                <a:extLst>
                  <a:ext uri="{FF2B5EF4-FFF2-40B4-BE49-F238E27FC236}">
                    <a16:creationId xmlns:a16="http://schemas.microsoft.com/office/drawing/2014/main" id="{ADC744F7-1B01-47E6-8F29-407AA9351101}"/>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3">
                <a:extLst>
                  <a:ext uri="{FF2B5EF4-FFF2-40B4-BE49-F238E27FC236}">
                    <a16:creationId xmlns:a16="http://schemas.microsoft.com/office/drawing/2014/main" id="{809A6A06-C8F9-4E9A-BD80-2AAE3EB542E4}"/>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4">
                <a:extLst>
                  <a:ext uri="{FF2B5EF4-FFF2-40B4-BE49-F238E27FC236}">
                    <a16:creationId xmlns:a16="http://schemas.microsoft.com/office/drawing/2014/main" id="{6D4EC0BC-0F70-4F5F-A437-F62F167A635F}"/>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45">
                <a:extLst>
                  <a:ext uri="{FF2B5EF4-FFF2-40B4-BE49-F238E27FC236}">
                    <a16:creationId xmlns:a16="http://schemas.microsoft.com/office/drawing/2014/main" id="{A7F8132A-FB29-400E-B981-F99C1AA194AF}"/>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6">
                <a:extLst>
                  <a:ext uri="{FF2B5EF4-FFF2-40B4-BE49-F238E27FC236}">
                    <a16:creationId xmlns:a16="http://schemas.microsoft.com/office/drawing/2014/main" id="{4D3218E5-F1E9-46A6-8D47-829AC8345A3D}"/>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7">
                <a:extLst>
                  <a:ext uri="{FF2B5EF4-FFF2-40B4-BE49-F238E27FC236}">
                    <a16:creationId xmlns:a16="http://schemas.microsoft.com/office/drawing/2014/main" id="{EBC13B87-7BD2-4806-96CC-698CF10FD9EB}"/>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48">
                <a:extLst>
                  <a:ext uri="{FF2B5EF4-FFF2-40B4-BE49-F238E27FC236}">
                    <a16:creationId xmlns:a16="http://schemas.microsoft.com/office/drawing/2014/main" id="{DD3E500A-3462-4AE6-929E-643F970C4C6A}"/>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2">
              <a:extLst>
                <a:ext uri="{FF2B5EF4-FFF2-40B4-BE49-F238E27FC236}">
                  <a16:creationId xmlns:a16="http://schemas.microsoft.com/office/drawing/2014/main" id="{2282CC4B-1B3C-4F90-9513-68B733DFBBC1}"/>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52">
              <a:extLst>
                <a:ext uri="{FF2B5EF4-FFF2-40B4-BE49-F238E27FC236}">
                  <a16:creationId xmlns:a16="http://schemas.microsoft.com/office/drawing/2014/main" id="{8198C94E-A6E7-493F-8994-52EF18387637}"/>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52">
              <a:extLst>
                <a:ext uri="{FF2B5EF4-FFF2-40B4-BE49-F238E27FC236}">
                  <a16:creationId xmlns:a16="http://schemas.microsoft.com/office/drawing/2014/main" id="{90FB788E-438B-400D-9AC2-7BE8EB70EF97}"/>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52">
              <a:extLst>
                <a:ext uri="{FF2B5EF4-FFF2-40B4-BE49-F238E27FC236}">
                  <a16:creationId xmlns:a16="http://schemas.microsoft.com/office/drawing/2014/main" id="{1757DBDF-808C-45B1-AFF3-49767FD2094D}"/>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Demo Stations</a:t>
            </a:r>
          </a:p>
        </p:txBody>
      </p:sp>
      <p:sp>
        <p:nvSpPr>
          <p:cNvPr id="65" name="Rectangle 64">
            <a:extLst>
              <a:ext uri="{FF2B5EF4-FFF2-40B4-BE49-F238E27FC236}">
                <a16:creationId xmlns:a16="http://schemas.microsoft.com/office/drawing/2014/main" id="{A1DA2EF0-9952-480C-9797-30DA3051D927}"/>
              </a:ext>
            </a:extLst>
          </p:cNvPr>
          <p:cNvSpPr/>
          <p:nvPr/>
        </p:nvSpPr>
        <p:spPr>
          <a:xfrm>
            <a:off x="457200" y="2495018"/>
            <a:ext cx="5577840" cy="3570116"/>
          </a:xfrm>
          <a:prstGeom prst="rect">
            <a:avLst/>
          </a:prstGeom>
          <a:noFill/>
          <a:ln w="6350">
            <a:solidFill>
              <a:schemeClr val="bg1">
                <a:lumMod val="75000"/>
              </a:schemeClr>
            </a:solidFill>
          </a:ln>
        </p:spPr>
        <p:txBody>
          <a:bodyPr wrap="square" lIns="137160" tIns="91440" rIns="137160" bIns="91440" anchor="t">
            <a:noAutofit/>
          </a:bodyPr>
          <a:lstStyle/>
          <a:p>
            <a:pPr>
              <a:defRPr/>
            </a:pPr>
            <a:r>
              <a:rPr lang="en-US">
                <a:solidFill>
                  <a:srgbClr val="505050"/>
                </a:solidFill>
                <a:latin typeface="Segoe UI Semibold" panose="020B0702040204020203" pitchFamily="34" charset="0"/>
                <a:cs typeface="Segoe UI Semibold" panose="020B0702040204020203" pitchFamily="34" charset="0"/>
              </a:rPr>
              <a:t>Key Message: </a:t>
            </a:r>
          </a:p>
          <a:p>
            <a:pPr>
              <a:spcBef>
                <a:spcPts val="1600"/>
              </a:spcBef>
              <a:defRPr/>
            </a:pPr>
            <a:r>
              <a:rPr lang="en-US">
                <a:solidFill>
                  <a:srgbClr val="505050"/>
                </a:solidFill>
                <a:latin typeface="Segoe UI Semibold" panose="020B0702040204020203" pitchFamily="34" charset="0"/>
                <a:cs typeface="Segoe UI Semibold" panose="020B0702040204020203" pitchFamily="34" charset="0"/>
              </a:rPr>
              <a:t>Talking Points</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 </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 </a:t>
            </a:r>
          </a:p>
          <a:p>
            <a:pPr>
              <a:spcBef>
                <a:spcPts val="1600"/>
              </a:spcBef>
              <a:defRPr/>
            </a:pPr>
            <a:r>
              <a:rPr lang="en-US">
                <a:solidFill>
                  <a:srgbClr val="505050"/>
                </a:solidFill>
                <a:latin typeface="Segoe UI Semibold" panose="020B0702040204020203" pitchFamily="34" charset="0"/>
                <a:cs typeface="Segoe UI Semibold" panose="020B0702040204020203" pitchFamily="34" charset="0"/>
              </a:rPr>
              <a:t>Demos/Decks to be Used</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 </a:t>
            </a:r>
          </a:p>
        </p:txBody>
      </p:sp>
      <p:sp>
        <p:nvSpPr>
          <p:cNvPr id="66" name="Rectangle 65">
            <a:extLst>
              <a:ext uri="{FF2B5EF4-FFF2-40B4-BE49-F238E27FC236}">
                <a16:creationId xmlns:a16="http://schemas.microsoft.com/office/drawing/2014/main" id="{0D9A3729-25BF-4079-A0F7-DC47889F5714}"/>
              </a:ext>
            </a:extLst>
          </p:cNvPr>
          <p:cNvSpPr/>
          <p:nvPr/>
        </p:nvSpPr>
        <p:spPr>
          <a:xfrm>
            <a:off x="6156960" y="2495018"/>
            <a:ext cx="5577840" cy="3570116"/>
          </a:xfrm>
          <a:prstGeom prst="rect">
            <a:avLst/>
          </a:prstGeom>
          <a:noFill/>
          <a:ln w="6350">
            <a:solidFill>
              <a:schemeClr val="bg1">
                <a:lumMod val="75000"/>
              </a:schemeClr>
            </a:solidFill>
          </a:ln>
        </p:spPr>
        <p:txBody>
          <a:bodyPr wrap="square" lIns="137160" tIns="91440" rIns="137160" bIns="91440" anchor="t">
            <a:noAutofit/>
          </a:bodyPr>
          <a:lstStyle/>
          <a:p>
            <a:pPr>
              <a:defRPr/>
            </a:pPr>
            <a:r>
              <a:rPr lang="en-US">
                <a:solidFill>
                  <a:srgbClr val="505050"/>
                </a:solidFill>
                <a:latin typeface="Segoe UI Semibold" panose="020B0702040204020203" pitchFamily="34" charset="0"/>
                <a:cs typeface="Segoe UI Semibold" panose="020B0702040204020203" pitchFamily="34" charset="0"/>
              </a:rPr>
              <a:t>Key Message: </a:t>
            </a:r>
          </a:p>
          <a:p>
            <a:pPr>
              <a:spcBef>
                <a:spcPts val="1600"/>
              </a:spcBef>
              <a:defRPr/>
            </a:pPr>
            <a:r>
              <a:rPr lang="en-US">
                <a:solidFill>
                  <a:srgbClr val="505050"/>
                </a:solidFill>
                <a:latin typeface="Segoe UI Semibold" panose="020B0702040204020203" pitchFamily="34" charset="0"/>
                <a:cs typeface="Segoe UI Semibold" panose="020B0702040204020203" pitchFamily="34" charset="0"/>
              </a:rPr>
              <a:t>Talking Points</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 </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 </a:t>
            </a:r>
          </a:p>
          <a:p>
            <a:pPr>
              <a:spcBef>
                <a:spcPts val="1600"/>
              </a:spcBef>
              <a:defRPr/>
            </a:pPr>
            <a:r>
              <a:rPr lang="en-US">
                <a:solidFill>
                  <a:srgbClr val="505050"/>
                </a:solidFill>
                <a:latin typeface="Segoe UI Semibold" panose="020B0702040204020203" pitchFamily="34" charset="0"/>
                <a:cs typeface="Segoe UI Semibold" panose="020B0702040204020203" pitchFamily="34" charset="0"/>
              </a:rPr>
              <a:t>Demos/Decks to be Used</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a:t>
            </a:r>
          </a:p>
          <a:p>
            <a:pPr marL="365760" indent="-223838">
              <a:spcBef>
                <a:spcPts val="600"/>
              </a:spcBef>
              <a:buFont typeface="Arial" panose="020B0604020202020204" pitchFamily="34" charset="0"/>
              <a:buChar char="•"/>
              <a:defRPr/>
            </a:pPr>
            <a:r>
              <a:rPr lang="en-US">
                <a:solidFill>
                  <a:srgbClr val="505050"/>
                </a:solidFill>
                <a:cs typeface="Segoe UI Semibold" panose="020B0702040204020203" pitchFamily="34" charset="0"/>
              </a:rPr>
              <a:t>Add text </a:t>
            </a:r>
          </a:p>
        </p:txBody>
      </p:sp>
      <p:sp>
        <p:nvSpPr>
          <p:cNvPr id="67" name="Rectangle 66">
            <a:extLst>
              <a:ext uri="{FF2B5EF4-FFF2-40B4-BE49-F238E27FC236}">
                <a16:creationId xmlns:a16="http://schemas.microsoft.com/office/drawing/2014/main" id="{41615EC3-9B9E-43EF-9DA7-14870D841856}"/>
              </a:ext>
            </a:extLst>
          </p:cNvPr>
          <p:cNvSpPr/>
          <p:nvPr/>
        </p:nvSpPr>
        <p:spPr bwMode="auto">
          <a:xfrm>
            <a:off x="457200" y="1778420"/>
            <a:ext cx="5577840" cy="716599"/>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000">
                <a:solidFill>
                  <a:srgbClr val="FFFFFF"/>
                </a:solidFill>
                <a:latin typeface="Segoe UI Semibold" panose="020B0702040204020203" pitchFamily="34" charset="0"/>
                <a:cs typeface="Segoe UI Semibold" panose="020B0702040204020203" pitchFamily="34" charset="0"/>
              </a:rPr>
              <a:t>Demo Station Header</a:t>
            </a:r>
          </a:p>
          <a:p>
            <a:pPr algn="ctr" defTabSz="914102" fontAlgn="base">
              <a:spcBef>
                <a:spcPct val="0"/>
              </a:spcBef>
              <a:spcAft>
                <a:spcPct val="0"/>
              </a:spcAft>
            </a:pPr>
            <a:r>
              <a:rPr lang="en-US" sz="2000">
                <a:solidFill>
                  <a:srgbClr val="FFFFFF"/>
                </a:solidFill>
                <a:latin typeface="Segoe UI Semibold" panose="020B0702040204020203" pitchFamily="34" charset="0"/>
                <a:cs typeface="Segoe UI Semibold" panose="020B0702040204020203" pitchFamily="34" charset="0"/>
              </a:rPr>
              <a:t>Demo Station Owner</a:t>
            </a:r>
          </a:p>
        </p:txBody>
      </p:sp>
      <p:sp>
        <p:nvSpPr>
          <p:cNvPr id="68" name="Rectangle 67">
            <a:extLst>
              <a:ext uri="{FF2B5EF4-FFF2-40B4-BE49-F238E27FC236}">
                <a16:creationId xmlns:a16="http://schemas.microsoft.com/office/drawing/2014/main" id="{1F58B932-B5B0-4EF7-A76E-23C7A7824F05}"/>
              </a:ext>
            </a:extLst>
          </p:cNvPr>
          <p:cNvSpPr/>
          <p:nvPr/>
        </p:nvSpPr>
        <p:spPr bwMode="auto">
          <a:xfrm>
            <a:off x="6156960" y="1778421"/>
            <a:ext cx="5577840" cy="716598"/>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000">
                <a:solidFill>
                  <a:srgbClr val="FFFFFF"/>
                </a:solidFill>
                <a:latin typeface="Segoe UI Semibold" panose="020B0702040204020203" pitchFamily="34" charset="0"/>
                <a:cs typeface="Segoe UI Semibold" panose="020B0702040204020203" pitchFamily="34" charset="0"/>
              </a:rPr>
              <a:t>Demo Station Header</a:t>
            </a:r>
          </a:p>
          <a:p>
            <a:pPr algn="ctr" defTabSz="914102" fontAlgn="base">
              <a:spcBef>
                <a:spcPct val="0"/>
              </a:spcBef>
              <a:spcAft>
                <a:spcPct val="0"/>
              </a:spcAft>
            </a:pPr>
            <a:r>
              <a:rPr lang="en-US" sz="2000">
                <a:solidFill>
                  <a:srgbClr val="FFFFFF"/>
                </a:solidFill>
                <a:latin typeface="Segoe UI Semibold" panose="020B0702040204020203" pitchFamily="34" charset="0"/>
                <a:cs typeface="Segoe UI Semibold" panose="020B0702040204020203" pitchFamily="34" charset="0"/>
              </a:rPr>
              <a:t>Demo Station Owner</a:t>
            </a:r>
          </a:p>
        </p:txBody>
      </p:sp>
    </p:spTree>
    <p:extLst>
      <p:ext uri="{BB962C8B-B14F-4D97-AF65-F5344CB8AC3E}">
        <p14:creationId xmlns:p14="http://schemas.microsoft.com/office/powerpoint/2010/main" val="9399914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CBC96B-A3E8-46D1-AB29-1FCE15DB2B4F}"/>
              </a:ext>
            </a:extLst>
          </p:cNvPr>
          <p:cNvGrpSpPr/>
          <p:nvPr/>
        </p:nvGrpSpPr>
        <p:grpSpPr>
          <a:xfrm>
            <a:off x="0" y="0"/>
            <a:ext cx="12192000" cy="1380067"/>
            <a:chOff x="0" y="-1"/>
            <a:chExt cx="12192000" cy="1380067"/>
          </a:xfrm>
        </p:grpSpPr>
        <p:sp>
          <p:nvSpPr>
            <p:cNvPr id="14" name="Rectangle 13">
              <a:extLst>
                <a:ext uri="{FF2B5EF4-FFF2-40B4-BE49-F238E27FC236}">
                  <a16:creationId xmlns:a16="http://schemas.microsoft.com/office/drawing/2014/main" id="{D3888B51-B9B3-4D91-8059-F8F9E0145661}"/>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4">
              <a:extLst>
                <a:ext uri="{FF2B5EF4-FFF2-40B4-BE49-F238E27FC236}">
                  <a16:creationId xmlns:a16="http://schemas.microsoft.com/office/drawing/2014/main" id="{7046F8A3-246C-49C8-9DAC-F49320CA0946}"/>
                </a:ext>
              </a:extLst>
            </p:cNvPr>
            <p:cNvGrpSpPr>
              <a:grpSpLocks noChangeAspect="1"/>
            </p:cNvGrpSpPr>
            <p:nvPr/>
          </p:nvGrpSpPr>
          <p:grpSpPr bwMode="auto">
            <a:xfrm rot="21236390">
              <a:off x="8676736" y="435507"/>
              <a:ext cx="848133" cy="563234"/>
              <a:chOff x="-727" y="-1420"/>
              <a:chExt cx="1292" cy="858"/>
            </a:xfrm>
          </p:grpSpPr>
          <p:sp>
            <p:nvSpPr>
              <p:cNvPr id="51" name="Freeform 5">
                <a:extLst>
                  <a:ext uri="{FF2B5EF4-FFF2-40B4-BE49-F238E27FC236}">
                    <a16:creationId xmlns:a16="http://schemas.microsoft.com/office/drawing/2014/main" id="{E97013A7-3A5B-4A8B-9D07-A7EED8B7C437}"/>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6">
                <a:extLst>
                  <a:ext uri="{FF2B5EF4-FFF2-40B4-BE49-F238E27FC236}">
                    <a16:creationId xmlns:a16="http://schemas.microsoft.com/office/drawing/2014/main" id="{85295DC1-966A-49CB-8941-29E618BC4789}"/>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7">
                <a:extLst>
                  <a:ext uri="{FF2B5EF4-FFF2-40B4-BE49-F238E27FC236}">
                    <a16:creationId xmlns:a16="http://schemas.microsoft.com/office/drawing/2014/main" id="{967112FA-BCBD-4769-9B31-E8B10E83D62A}"/>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8">
                <a:extLst>
                  <a:ext uri="{FF2B5EF4-FFF2-40B4-BE49-F238E27FC236}">
                    <a16:creationId xmlns:a16="http://schemas.microsoft.com/office/drawing/2014/main" id="{32FCE0A7-D58A-4435-8B68-F2C71D98349C}"/>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9">
                <a:extLst>
                  <a:ext uri="{FF2B5EF4-FFF2-40B4-BE49-F238E27FC236}">
                    <a16:creationId xmlns:a16="http://schemas.microsoft.com/office/drawing/2014/main" id="{BD914CFB-A489-43D5-A056-9D69FFFB4EFA}"/>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0">
                <a:extLst>
                  <a:ext uri="{FF2B5EF4-FFF2-40B4-BE49-F238E27FC236}">
                    <a16:creationId xmlns:a16="http://schemas.microsoft.com/office/drawing/2014/main" id="{1E3269FD-5AB1-45A2-9A26-3BF2EBB5822C}"/>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1">
                <a:extLst>
                  <a:ext uri="{FF2B5EF4-FFF2-40B4-BE49-F238E27FC236}">
                    <a16:creationId xmlns:a16="http://schemas.microsoft.com/office/drawing/2014/main" id="{895D3B17-DC77-4D05-A4F8-5F64C68B140E}"/>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2">
                <a:extLst>
                  <a:ext uri="{FF2B5EF4-FFF2-40B4-BE49-F238E27FC236}">
                    <a16:creationId xmlns:a16="http://schemas.microsoft.com/office/drawing/2014/main" id="{AE8BCA52-AEE2-46D8-97C9-2BF14C1BFA60}"/>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13">
                <a:extLst>
                  <a:ext uri="{FF2B5EF4-FFF2-40B4-BE49-F238E27FC236}">
                    <a16:creationId xmlns:a16="http://schemas.microsoft.com/office/drawing/2014/main" id="{FCAD8EC6-D216-49D0-A868-20BFCB1063D2}"/>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Freeform 14">
                <a:extLst>
                  <a:ext uri="{FF2B5EF4-FFF2-40B4-BE49-F238E27FC236}">
                    <a16:creationId xmlns:a16="http://schemas.microsoft.com/office/drawing/2014/main" id="{AB776F35-C26B-45AE-AA01-80E61A8E6A1B}"/>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5">
                <a:extLst>
                  <a:ext uri="{FF2B5EF4-FFF2-40B4-BE49-F238E27FC236}">
                    <a16:creationId xmlns:a16="http://schemas.microsoft.com/office/drawing/2014/main" id="{C83397F8-2205-434A-8740-5237EC482DF1}"/>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6">
                <a:extLst>
                  <a:ext uri="{FF2B5EF4-FFF2-40B4-BE49-F238E27FC236}">
                    <a16:creationId xmlns:a16="http://schemas.microsoft.com/office/drawing/2014/main" id="{71980EB8-D648-4640-8C7B-CE524D9109C6}"/>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7">
                <a:extLst>
                  <a:ext uri="{FF2B5EF4-FFF2-40B4-BE49-F238E27FC236}">
                    <a16:creationId xmlns:a16="http://schemas.microsoft.com/office/drawing/2014/main" id="{39DC141A-B207-4235-9049-A52B21EA0E12}"/>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18">
                <a:extLst>
                  <a:ext uri="{FF2B5EF4-FFF2-40B4-BE49-F238E27FC236}">
                    <a16:creationId xmlns:a16="http://schemas.microsoft.com/office/drawing/2014/main" id="{F0BD1C0F-B0CA-45BB-ABEA-C73A832E31F9}"/>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19">
                <a:extLst>
                  <a:ext uri="{FF2B5EF4-FFF2-40B4-BE49-F238E27FC236}">
                    <a16:creationId xmlns:a16="http://schemas.microsoft.com/office/drawing/2014/main" id="{8D8364CE-1896-4CC3-802B-3713DE2C38AD}"/>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Line 20">
                <a:extLst>
                  <a:ext uri="{FF2B5EF4-FFF2-40B4-BE49-F238E27FC236}">
                    <a16:creationId xmlns:a16="http://schemas.microsoft.com/office/drawing/2014/main" id="{CAD5C30B-0E47-4BA6-AAB8-14B2432F4400}"/>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Line 21">
                <a:extLst>
                  <a:ext uri="{FF2B5EF4-FFF2-40B4-BE49-F238E27FC236}">
                    <a16:creationId xmlns:a16="http://schemas.microsoft.com/office/drawing/2014/main" id="{F4EA7000-C5B2-43B1-A799-601E0BC988A3}"/>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6" name="Group 24">
              <a:extLst>
                <a:ext uri="{FF2B5EF4-FFF2-40B4-BE49-F238E27FC236}">
                  <a16:creationId xmlns:a16="http://schemas.microsoft.com/office/drawing/2014/main" id="{6E479816-FA17-4606-B9D7-955EBFCB310C}"/>
                </a:ext>
              </a:extLst>
            </p:cNvPr>
            <p:cNvGrpSpPr>
              <a:grpSpLocks noChangeAspect="1"/>
            </p:cNvGrpSpPr>
            <p:nvPr/>
          </p:nvGrpSpPr>
          <p:grpSpPr bwMode="auto">
            <a:xfrm rot="20566751" flipH="1">
              <a:off x="11107553" y="122959"/>
              <a:ext cx="731614" cy="1134146"/>
              <a:chOff x="-1813" y="606"/>
              <a:chExt cx="1265" cy="1961"/>
            </a:xfrm>
          </p:grpSpPr>
          <p:sp>
            <p:nvSpPr>
              <p:cNvPr id="42" name="Freeform 25">
                <a:extLst>
                  <a:ext uri="{FF2B5EF4-FFF2-40B4-BE49-F238E27FC236}">
                    <a16:creationId xmlns:a16="http://schemas.microsoft.com/office/drawing/2014/main" id="{21F96F0D-6346-419A-A82A-6F2F2074DFDE}"/>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26">
                <a:extLst>
                  <a:ext uri="{FF2B5EF4-FFF2-40B4-BE49-F238E27FC236}">
                    <a16:creationId xmlns:a16="http://schemas.microsoft.com/office/drawing/2014/main" id="{37206836-60E9-4963-8DB5-21760143C3FD}"/>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27">
                <a:extLst>
                  <a:ext uri="{FF2B5EF4-FFF2-40B4-BE49-F238E27FC236}">
                    <a16:creationId xmlns:a16="http://schemas.microsoft.com/office/drawing/2014/main" id="{93FB8F61-1C94-46F6-8948-359D05406D56}"/>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28">
                <a:extLst>
                  <a:ext uri="{FF2B5EF4-FFF2-40B4-BE49-F238E27FC236}">
                    <a16:creationId xmlns:a16="http://schemas.microsoft.com/office/drawing/2014/main" id="{6F1F7E7C-7427-4329-83D0-B9E1BAC34404}"/>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29">
                <a:extLst>
                  <a:ext uri="{FF2B5EF4-FFF2-40B4-BE49-F238E27FC236}">
                    <a16:creationId xmlns:a16="http://schemas.microsoft.com/office/drawing/2014/main" id="{A84A3267-71A0-4FF0-9E98-67323B2EEF3D}"/>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30">
                <a:extLst>
                  <a:ext uri="{FF2B5EF4-FFF2-40B4-BE49-F238E27FC236}">
                    <a16:creationId xmlns:a16="http://schemas.microsoft.com/office/drawing/2014/main" id="{23B6A888-1583-4D62-8DD8-1DDA8DF22FC0}"/>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Oval 47">
                <a:extLst>
                  <a:ext uri="{FF2B5EF4-FFF2-40B4-BE49-F238E27FC236}">
                    <a16:creationId xmlns:a16="http://schemas.microsoft.com/office/drawing/2014/main" id="{6208586E-59AE-42CF-ABFE-3FA6A35F96CC}"/>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32">
                <a:extLst>
                  <a:ext uri="{FF2B5EF4-FFF2-40B4-BE49-F238E27FC236}">
                    <a16:creationId xmlns:a16="http://schemas.microsoft.com/office/drawing/2014/main" id="{19917CF6-411A-42BB-8A55-C7D049B5D023}"/>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33">
                <a:extLst>
                  <a:ext uri="{FF2B5EF4-FFF2-40B4-BE49-F238E27FC236}">
                    <a16:creationId xmlns:a16="http://schemas.microsoft.com/office/drawing/2014/main" id="{EBC86F4A-AFD0-49A5-A6F5-AF737CDF984A}"/>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7" name="Group 16">
              <a:extLst>
                <a:ext uri="{FF2B5EF4-FFF2-40B4-BE49-F238E27FC236}">
                  <a16:creationId xmlns:a16="http://schemas.microsoft.com/office/drawing/2014/main" id="{826C16B4-5B30-413E-888F-31608C71F0F0}"/>
                </a:ext>
              </a:extLst>
            </p:cNvPr>
            <p:cNvGrpSpPr>
              <a:grpSpLocks noChangeAspect="1"/>
            </p:cNvGrpSpPr>
            <p:nvPr/>
          </p:nvGrpSpPr>
          <p:grpSpPr bwMode="auto">
            <a:xfrm rot="764832">
              <a:off x="10028595" y="122959"/>
              <a:ext cx="628384" cy="658307"/>
              <a:chOff x="-1831" y="-565"/>
              <a:chExt cx="777" cy="814"/>
            </a:xfrm>
          </p:grpSpPr>
          <p:sp>
            <p:nvSpPr>
              <p:cNvPr id="23" name="Freeform 37">
                <a:extLst>
                  <a:ext uri="{FF2B5EF4-FFF2-40B4-BE49-F238E27FC236}">
                    <a16:creationId xmlns:a16="http://schemas.microsoft.com/office/drawing/2014/main" id="{7D1FA4B9-6FD5-4415-9ECE-0791DB8CAC69}"/>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38">
                <a:extLst>
                  <a:ext uri="{FF2B5EF4-FFF2-40B4-BE49-F238E27FC236}">
                    <a16:creationId xmlns:a16="http://schemas.microsoft.com/office/drawing/2014/main" id="{FB222E29-1415-43C9-AD15-4059B3A33ABD}"/>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39">
                <a:extLst>
                  <a:ext uri="{FF2B5EF4-FFF2-40B4-BE49-F238E27FC236}">
                    <a16:creationId xmlns:a16="http://schemas.microsoft.com/office/drawing/2014/main" id="{50241CE5-498C-4E01-ADF3-962D00AA81A3}"/>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0">
                <a:extLst>
                  <a:ext uri="{FF2B5EF4-FFF2-40B4-BE49-F238E27FC236}">
                    <a16:creationId xmlns:a16="http://schemas.microsoft.com/office/drawing/2014/main" id="{9C215326-FC7E-4A0C-977D-CD9F8FD21903}"/>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1">
                <a:extLst>
                  <a:ext uri="{FF2B5EF4-FFF2-40B4-BE49-F238E27FC236}">
                    <a16:creationId xmlns:a16="http://schemas.microsoft.com/office/drawing/2014/main" id="{5451F995-6684-4810-AF74-83DC191235A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2">
                <a:extLst>
                  <a:ext uri="{FF2B5EF4-FFF2-40B4-BE49-F238E27FC236}">
                    <a16:creationId xmlns:a16="http://schemas.microsoft.com/office/drawing/2014/main" id="{B0644425-2D5F-4011-9B19-D42BBAE741D3}"/>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3">
                <a:extLst>
                  <a:ext uri="{FF2B5EF4-FFF2-40B4-BE49-F238E27FC236}">
                    <a16:creationId xmlns:a16="http://schemas.microsoft.com/office/drawing/2014/main" id="{DE7378E1-8610-477F-B9DC-6DA78392504B}"/>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4">
                <a:extLst>
                  <a:ext uri="{FF2B5EF4-FFF2-40B4-BE49-F238E27FC236}">
                    <a16:creationId xmlns:a16="http://schemas.microsoft.com/office/drawing/2014/main" id="{94504FB6-C24A-4AB2-AE89-DB9DDFB2CDA7}"/>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5">
                <a:extLst>
                  <a:ext uri="{FF2B5EF4-FFF2-40B4-BE49-F238E27FC236}">
                    <a16:creationId xmlns:a16="http://schemas.microsoft.com/office/drawing/2014/main" id="{57E54454-BF8C-44BB-8999-42DAC7D31365}"/>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46">
                <a:extLst>
                  <a:ext uri="{FF2B5EF4-FFF2-40B4-BE49-F238E27FC236}">
                    <a16:creationId xmlns:a16="http://schemas.microsoft.com/office/drawing/2014/main" id="{61219C1B-4D0F-4D2C-B087-062A0B7E19FA}"/>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Line 47">
                <a:extLst>
                  <a:ext uri="{FF2B5EF4-FFF2-40B4-BE49-F238E27FC236}">
                    <a16:creationId xmlns:a16="http://schemas.microsoft.com/office/drawing/2014/main" id="{92C9CE72-378A-43AB-A2BB-41ACA79E5BF6}"/>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48">
                <a:extLst>
                  <a:ext uri="{FF2B5EF4-FFF2-40B4-BE49-F238E27FC236}">
                    <a16:creationId xmlns:a16="http://schemas.microsoft.com/office/drawing/2014/main" id="{6F3EEFA2-8199-4AA0-847E-D864DB2C2A6E}"/>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9" name="Freeform 52">
              <a:extLst>
                <a:ext uri="{FF2B5EF4-FFF2-40B4-BE49-F238E27FC236}">
                  <a16:creationId xmlns:a16="http://schemas.microsoft.com/office/drawing/2014/main" id="{5F943169-367F-4164-9247-E956B6B4779E}"/>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52">
              <a:extLst>
                <a:ext uri="{FF2B5EF4-FFF2-40B4-BE49-F238E27FC236}">
                  <a16:creationId xmlns:a16="http://schemas.microsoft.com/office/drawing/2014/main" id="{50E17A56-CCB3-4D73-9083-B80D8D49705F}"/>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Freeform 52">
              <a:extLst>
                <a:ext uri="{FF2B5EF4-FFF2-40B4-BE49-F238E27FC236}">
                  <a16:creationId xmlns:a16="http://schemas.microsoft.com/office/drawing/2014/main" id="{BA86E769-0F5B-417E-90BD-F6B8983198EB}"/>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Freeform 52">
              <a:extLst>
                <a:ext uri="{FF2B5EF4-FFF2-40B4-BE49-F238E27FC236}">
                  <a16:creationId xmlns:a16="http://schemas.microsoft.com/office/drawing/2014/main" id="{E6394D21-C171-492E-9287-2B798C44F9F8}"/>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aphicFrame>
        <p:nvGraphicFramePr>
          <p:cNvPr id="31" name="Table 30"/>
          <p:cNvGraphicFramePr>
            <a:graphicFrameLocks noGrp="1"/>
          </p:cNvGraphicFramePr>
          <p:nvPr/>
        </p:nvGraphicFramePr>
        <p:xfrm>
          <a:off x="432659" y="1774467"/>
          <a:ext cx="11274554" cy="2092800"/>
        </p:xfrm>
        <a:graphic>
          <a:graphicData uri="http://schemas.openxmlformats.org/drawingml/2006/table">
            <a:tbl>
              <a:tblPr firstRow="1" bandRow="1"/>
              <a:tblGrid>
                <a:gridCol w="2104064">
                  <a:extLst>
                    <a:ext uri="{9D8B030D-6E8A-4147-A177-3AD203B41FA5}">
                      <a16:colId xmlns:a16="http://schemas.microsoft.com/office/drawing/2014/main" val="20000"/>
                    </a:ext>
                  </a:extLst>
                </a:gridCol>
                <a:gridCol w="1834098">
                  <a:extLst>
                    <a:ext uri="{9D8B030D-6E8A-4147-A177-3AD203B41FA5}">
                      <a16:colId xmlns:a16="http://schemas.microsoft.com/office/drawing/2014/main" val="20001"/>
                    </a:ext>
                  </a:extLst>
                </a:gridCol>
                <a:gridCol w="1834098">
                  <a:extLst>
                    <a:ext uri="{9D8B030D-6E8A-4147-A177-3AD203B41FA5}">
                      <a16:colId xmlns:a16="http://schemas.microsoft.com/office/drawing/2014/main" val="20002"/>
                    </a:ext>
                  </a:extLst>
                </a:gridCol>
                <a:gridCol w="1834098">
                  <a:extLst>
                    <a:ext uri="{9D8B030D-6E8A-4147-A177-3AD203B41FA5}">
                      <a16:colId xmlns:a16="http://schemas.microsoft.com/office/drawing/2014/main" val="20003"/>
                    </a:ext>
                  </a:extLst>
                </a:gridCol>
                <a:gridCol w="1834098">
                  <a:extLst>
                    <a:ext uri="{9D8B030D-6E8A-4147-A177-3AD203B41FA5}">
                      <a16:colId xmlns:a16="http://schemas.microsoft.com/office/drawing/2014/main" val="20004"/>
                    </a:ext>
                  </a:extLst>
                </a:gridCol>
                <a:gridCol w="1834098">
                  <a:extLst>
                    <a:ext uri="{9D8B030D-6E8A-4147-A177-3AD203B41FA5}">
                      <a16:colId xmlns:a16="http://schemas.microsoft.com/office/drawing/2014/main" val="20005"/>
                    </a:ext>
                  </a:extLst>
                </a:gridCol>
              </a:tblGrid>
              <a:tr h="3605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0" dirty="0">
                          <a:solidFill>
                            <a:schemeClr val="accent1"/>
                          </a:solidFill>
                          <a:latin typeface="Segoe UI Semibold" panose="020B0702040204020203" pitchFamily="34" charset="0"/>
                          <a:cs typeface="Segoe UI Semibold" panose="020B0702040204020203" pitchFamily="34" charset="0"/>
                        </a:rPr>
                        <a:t>Wednesday, October 4</a:t>
                      </a:r>
                      <a:endParaRPr kumimoji="0" lang="en-US" sz="100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a:txBody>
                  <a:tcPr marL="73152" marR="73152" marT="36576">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10:00AM – 12:00PM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12:00PM – 2:00PM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2:00PM – 4:00PM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4:00PM – 6:00PM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6:00PM – 7:30PM</a:t>
                      </a:r>
                    </a:p>
                  </a:txBody>
                  <a:tcPr marL="73152" marR="73152" marT="36576">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Matt Hernandez</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Yosef </a:t>
                      </a:r>
                      <a:r>
                        <a:rPr lang="en-US" sz="1000" b="0" i="0" dirty="0" err="1">
                          <a:solidFill>
                            <a:schemeClr val="tx1"/>
                          </a:solidFill>
                          <a:latin typeface="+mn-lt"/>
                        </a:rPr>
                        <a:t>Durr</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err="1">
                          <a:solidFill>
                            <a:srgbClr val="505050"/>
                          </a:solidFill>
                          <a:latin typeface="+mn-lt"/>
                          <a:ea typeface="+mn-ea"/>
                          <a:cs typeface="+mn-cs"/>
                        </a:rPr>
                        <a:t>Jef</a:t>
                      </a:r>
                      <a:r>
                        <a:rPr lang="en-US" sz="1000" b="0" i="0" kern="1200" dirty="0">
                          <a:solidFill>
                            <a:srgbClr val="505050"/>
                          </a:solidFill>
                          <a:latin typeface="+mn-lt"/>
                          <a:ea typeface="+mn-ea"/>
                          <a:cs typeface="+mn-cs"/>
                        </a:rPr>
                        <a:t> King</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rgbClr val="505050"/>
                          </a:solidFill>
                          <a:latin typeface="+mn-lt"/>
                        </a:rPr>
                        <a:t>Tom</a:t>
                      </a:r>
                      <a:r>
                        <a:rPr lang="en-US" sz="1000" b="0" i="0" baseline="0" dirty="0">
                          <a:solidFill>
                            <a:srgbClr val="505050"/>
                          </a:solidFill>
                          <a:latin typeface="+mn-lt"/>
                        </a:rPr>
                        <a:t> Archer </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Gaurav Seth</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4645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Anthony Chu</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Brian Clark</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Mike Kaufman</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Matt Hernandez</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Anthony Chu</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4645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Tommy Lewis</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Hitesh </a:t>
                      </a:r>
                      <a:r>
                        <a:rPr lang="en-US" sz="1000" b="0" i="0" kern="1200" dirty="0" err="1">
                          <a:solidFill>
                            <a:srgbClr val="505050"/>
                          </a:solidFill>
                          <a:latin typeface="+mn-lt"/>
                          <a:ea typeface="+mn-ea"/>
                          <a:cs typeface="+mn-cs"/>
                        </a:rPr>
                        <a:t>Kanwathirtha</a:t>
                      </a:r>
                      <a:endParaRPr lang="en-US" sz="1000" b="0" i="0" kern="1200" dirty="0">
                        <a:solidFill>
                          <a:srgbClr val="505050"/>
                        </a:solidFill>
                        <a:latin typeface="+mn-lt"/>
                        <a:ea typeface="+mn-ea"/>
                        <a:cs typeface="+mn-cs"/>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it-IT" sz="1000" b="0" i="0" dirty="0">
                          <a:solidFill>
                            <a:schemeClr val="tx1"/>
                          </a:solidFill>
                          <a:latin typeface="+mn-lt"/>
                        </a:rPr>
                        <a:t>Nastassia Rashid</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Hitesh </a:t>
                      </a:r>
                      <a:r>
                        <a:rPr lang="en-US" sz="1000" b="0" i="0" kern="1200" dirty="0" err="1">
                          <a:solidFill>
                            <a:srgbClr val="505050"/>
                          </a:solidFill>
                          <a:latin typeface="+mn-lt"/>
                          <a:ea typeface="+mn-ea"/>
                          <a:cs typeface="+mn-cs"/>
                        </a:rPr>
                        <a:t>Kanwathirtha</a:t>
                      </a:r>
                      <a:endParaRPr lang="en-US" sz="1000" b="0" i="0" kern="1200" dirty="0">
                        <a:solidFill>
                          <a:srgbClr val="505050"/>
                        </a:solidFill>
                        <a:latin typeface="+mn-lt"/>
                        <a:ea typeface="+mn-ea"/>
                        <a:cs typeface="+mn-cs"/>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err="1">
                          <a:solidFill>
                            <a:srgbClr val="505050"/>
                          </a:solidFill>
                          <a:latin typeface="+mn-lt"/>
                          <a:ea typeface="+mn-ea"/>
                          <a:cs typeface="+mn-cs"/>
                        </a:rPr>
                        <a:t>Jef</a:t>
                      </a:r>
                      <a:r>
                        <a:rPr lang="en-US" sz="1000" b="0" i="0" kern="1200" dirty="0">
                          <a:solidFill>
                            <a:srgbClr val="505050"/>
                          </a:solidFill>
                          <a:latin typeface="+mn-lt"/>
                          <a:ea typeface="+mn-ea"/>
                          <a:cs typeface="+mn-cs"/>
                        </a:rPr>
                        <a:t> King</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Speaker Presence (post session)</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Maggie Pint</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Jeremy Foster, Chris Dias</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err="1">
                          <a:solidFill>
                            <a:schemeClr val="tx1"/>
                          </a:solidFill>
                          <a:latin typeface="+mn-lt"/>
                        </a:rPr>
                        <a:t>Arunesh</a:t>
                      </a:r>
                      <a:r>
                        <a:rPr lang="en-US" sz="1000" b="0" i="0" dirty="0">
                          <a:solidFill>
                            <a:schemeClr val="tx1"/>
                          </a:solidFill>
                          <a:latin typeface="+mn-lt"/>
                        </a:rPr>
                        <a:t> Chandra</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Bryan Hughes</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55409350"/>
                  </a:ext>
                </a:extLst>
              </a:tr>
              <a:tr h="346459">
                <a:tc>
                  <a:txBody>
                    <a:bodyPr/>
                    <a:lstStyle/>
                    <a:p>
                      <a:r>
                        <a:rPr lang="en-US" sz="1000" b="0" i="0" dirty="0">
                          <a:latin typeface="Segoe UI Semibold" panose="020B0702040204020203" pitchFamily="34" charset="0"/>
                          <a:cs typeface="Segoe UI Semibold" panose="020B0702040204020203" pitchFamily="34" charset="0"/>
                        </a:rPr>
                        <a:t>Booth Manager</a:t>
                      </a:r>
                      <a:endParaRPr lang="en-US" sz="1000" b="0" i="0" dirty="0">
                        <a:solidFill>
                          <a:schemeClr val="tx1"/>
                        </a:solidFill>
                        <a:latin typeface="Segoe UI Semibold" panose="020B0702040204020203" pitchFamily="34" charset="0"/>
                        <a:cs typeface="Segoe UI Semibold" panose="020B0702040204020203" pitchFamily="34" charset="0"/>
                      </a:endParaRP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Claudia Brodeur</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Alessandro </a:t>
                      </a:r>
                      <a:r>
                        <a:rPr lang="en-US" sz="1000" b="0" i="0" dirty="0" err="1">
                          <a:solidFill>
                            <a:schemeClr val="tx1"/>
                          </a:solidFill>
                          <a:latin typeface="+mn-lt"/>
                        </a:rPr>
                        <a:t>Segala</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PJ Meyer</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Alessandro </a:t>
                      </a:r>
                      <a:r>
                        <a:rPr lang="en-US" sz="1000" b="0" i="0" dirty="0" err="1">
                          <a:solidFill>
                            <a:schemeClr val="tx1"/>
                          </a:solidFill>
                          <a:latin typeface="+mn-lt"/>
                        </a:rPr>
                        <a:t>Segala</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Claudia Brodeur</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432659" y="4074076"/>
          <a:ext cx="11274554" cy="1760386"/>
        </p:xfrm>
        <a:graphic>
          <a:graphicData uri="http://schemas.openxmlformats.org/drawingml/2006/table">
            <a:tbl>
              <a:tblPr firstRow="1" bandRow="1"/>
              <a:tblGrid>
                <a:gridCol w="2104064">
                  <a:extLst>
                    <a:ext uri="{9D8B030D-6E8A-4147-A177-3AD203B41FA5}">
                      <a16:colId xmlns:a16="http://schemas.microsoft.com/office/drawing/2014/main" val="20000"/>
                    </a:ext>
                  </a:extLst>
                </a:gridCol>
                <a:gridCol w="1834098">
                  <a:extLst>
                    <a:ext uri="{9D8B030D-6E8A-4147-A177-3AD203B41FA5}">
                      <a16:colId xmlns:a16="http://schemas.microsoft.com/office/drawing/2014/main" val="20001"/>
                    </a:ext>
                  </a:extLst>
                </a:gridCol>
                <a:gridCol w="1834098">
                  <a:extLst>
                    <a:ext uri="{9D8B030D-6E8A-4147-A177-3AD203B41FA5}">
                      <a16:colId xmlns:a16="http://schemas.microsoft.com/office/drawing/2014/main" val="20002"/>
                    </a:ext>
                  </a:extLst>
                </a:gridCol>
                <a:gridCol w="1834098">
                  <a:extLst>
                    <a:ext uri="{9D8B030D-6E8A-4147-A177-3AD203B41FA5}">
                      <a16:colId xmlns:a16="http://schemas.microsoft.com/office/drawing/2014/main" val="20003"/>
                    </a:ext>
                  </a:extLst>
                </a:gridCol>
                <a:gridCol w="1834098">
                  <a:extLst>
                    <a:ext uri="{9D8B030D-6E8A-4147-A177-3AD203B41FA5}">
                      <a16:colId xmlns:a16="http://schemas.microsoft.com/office/drawing/2014/main" val="20004"/>
                    </a:ext>
                  </a:extLst>
                </a:gridCol>
                <a:gridCol w="1834098">
                  <a:extLst>
                    <a:ext uri="{9D8B030D-6E8A-4147-A177-3AD203B41FA5}">
                      <a16:colId xmlns:a16="http://schemas.microsoft.com/office/drawing/2014/main" val="20005"/>
                    </a:ext>
                  </a:extLst>
                </a:gridCol>
              </a:tblGrid>
              <a:tr h="37455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Thursday, October 5</a:t>
                      </a:r>
                    </a:p>
                  </a:txBody>
                  <a:tcPr marL="73152" marR="73152">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10:00AM – 12:00PM</a:t>
                      </a:r>
                    </a:p>
                  </a:txBody>
                  <a:tcPr marL="73152" marR="7315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12:00PM – 2:00PM</a:t>
                      </a:r>
                    </a:p>
                  </a:txBody>
                  <a:tcPr marL="73152" marR="7315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r>
                        <a:rPr lang="en-US" sz="1000" b="0" i="0" dirty="0">
                          <a:solidFill>
                            <a:schemeClr val="bg1"/>
                          </a:solidFill>
                          <a:latin typeface="Segoe UI Semibold" panose="020B0702040204020203" pitchFamily="34" charset="0"/>
                          <a:cs typeface="Segoe UI Semibold" panose="020B0702040204020203" pitchFamily="34" charset="0"/>
                        </a:rPr>
                        <a:t>2:00PM – 4:00PM</a:t>
                      </a:r>
                    </a:p>
                  </a:txBody>
                  <a:tcPr marL="73152" marR="7315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endParaRPr lang="en-US" sz="1000" b="0" i="0" dirty="0">
                        <a:solidFill>
                          <a:schemeClr val="bg1"/>
                        </a:solidFill>
                        <a:latin typeface="Segoe UI Semibold" panose="020B0702040204020203" pitchFamily="34" charset="0"/>
                        <a:cs typeface="Segoe UI Semibold" panose="020B0702040204020203" pitchFamily="34" charset="0"/>
                      </a:endParaRPr>
                    </a:p>
                  </a:txBody>
                  <a:tcPr marL="73152" marR="7315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a:endParaRPr lang="en-US" sz="1000" b="0" i="0" dirty="0">
                        <a:solidFill>
                          <a:schemeClr val="bg1"/>
                        </a:solidFill>
                        <a:latin typeface="Segoe UI Semibold" panose="020B0702040204020203" pitchFamily="34" charset="0"/>
                        <a:cs typeface="Segoe UI Semibold" panose="020B0702040204020203" pitchFamily="34" charset="0"/>
                      </a:endParaRPr>
                    </a:p>
                  </a:txBody>
                  <a:tcPr marL="73152" marR="73152">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rPr>
                        <a:t>Tommy Lewis</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rPr>
                        <a:t>Yosef </a:t>
                      </a:r>
                      <a:r>
                        <a:rPr lang="en-US" sz="1000" b="0" i="0" dirty="0" err="1">
                          <a:solidFill>
                            <a:schemeClr val="tx1"/>
                          </a:solidFill>
                          <a:latin typeface="+mn-lt"/>
                        </a:rPr>
                        <a:t>Durr</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rPr>
                        <a:t>Brian Clark</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Booth Staff</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kern="1200" dirty="0">
                          <a:solidFill>
                            <a:srgbClr val="505050"/>
                          </a:solidFill>
                          <a:latin typeface="+mn-lt"/>
                          <a:ea typeface="+mn-ea"/>
                          <a:cs typeface="+mn-cs"/>
                        </a:rPr>
                        <a:t>Mike Kaufman</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it-IT" sz="1000" b="0" i="0" dirty="0">
                          <a:solidFill>
                            <a:schemeClr val="tx1"/>
                          </a:solidFill>
                          <a:latin typeface="+mn-lt"/>
                        </a:rPr>
                        <a:t>Nastassia Rashid</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i="0" dirty="0">
                          <a:solidFill>
                            <a:srgbClr val="505050"/>
                          </a:solidFill>
                          <a:latin typeface="+mn-lt"/>
                        </a:rPr>
                        <a:t>Tom</a:t>
                      </a:r>
                      <a:r>
                        <a:rPr lang="en-US" sz="1000" b="0" i="0" baseline="0" dirty="0">
                          <a:solidFill>
                            <a:srgbClr val="505050"/>
                          </a:solidFill>
                          <a:latin typeface="+mn-lt"/>
                        </a:rPr>
                        <a:t> Archer </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46459">
                <a:tc>
                  <a:txBody>
                    <a:bodyPr/>
                    <a:lstStyle/>
                    <a:p>
                      <a:r>
                        <a:rPr lang="en-US" sz="1000" b="0" i="0" dirty="0">
                          <a:solidFill>
                            <a:schemeClr val="tx1"/>
                          </a:solidFill>
                          <a:latin typeface="Segoe UI Semibold" panose="020B0702040204020203" pitchFamily="34" charset="0"/>
                          <a:cs typeface="Segoe UI Semibold" panose="020B0702040204020203" pitchFamily="34" charset="0"/>
                        </a:rPr>
                        <a:t>Speaker Presence (post session)</a:t>
                      </a: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Christopher Anderson</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Bowden Kelly</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1589884"/>
                  </a:ext>
                </a:extLst>
              </a:tr>
              <a:tr h="346459">
                <a:tc>
                  <a:txBody>
                    <a:bodyPr/>
                    <a:lstStyle/>
                    <a:p>
                      <a:r>
                        <a:rPr lang="en-US" sz="1000" b="0" i="0" dirty="0">
                          <a:latin typeface="Segoe UI Semibold" panose="020B0702040204020203" pitchFamily="34" charset="0"/>
                          <a:cs typeface="Segoe UI Semibold" panose="020B0702040204020203" pitchFamily="34" charset="0"/>
                        </a:rPr>
                        <a:t>Booth Manager</a:t>
                      </a:r>
                      <a:endParaRPr lang="en-US" sz="1000" b="0" i="0" dirty="0">
                        <a:solidFill>
                          <a:schemeClr val="tx1"/>
                        </a:solidFill>
                        <a:latin typeface="Segoe UI Semibold" panose="020B0702040204020203" pitchFamily="34" charset="0"/>
                        <a:cs typeface="Segoe UI Semibold" panose="020B0702040204020203" pitchFamily="34" charset="0"/>
                      </a:endParaRPr>
                    </a:p>
                  </a:txBody>
                  <a:tcPr marL="73152" marR="73152" marT="36576" marB="36576">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00" b="0" i="0" dirty="0">
                          <a:solidFill>
                            <a:schemeClr val="tx1"/>
                          </a:solidFill>
                          <a:latin typeface="+mn-lt"/>
                        </a:rPr>
                        <a:t>PJ Meyer</a:t>
                      </a:r>
                    </a:p>
                  </a:txBody>
                  <a:tcPr marL="73152" marR="73152" marT="36576" marB="36576">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err="1">
                          <a:solidFill>
                            <a:schemeClr val="tx1"/>
                          </a:solidFill>
                          <a:latin typeface="+mn-lt"/>
                        </a:rPr>
                        <a:t>Alesasndro</a:t>
                      </a:r>
                      <a:r>
                        <a:rPr lang="en-US" sz="1000" b="0" i="0" dirty="0">
                          <a:solidFill>
                            <a:schemeClr val="tx1"/>
                          </a:solidFill>
                          <a:latin typeface="+mn-lt"/>
                        </a:rPr>
                        <a:t> </a:t>
                      </a:r>
                      <a:r>
                        <a:rPr lang="en-US" sz="1000" b="0" i="0" dirty="0" err="1">
                          <a:solidFill>
                            <a:schemeClr val="tx1"/>
                          </a:solidFill>
                          <a:latin typeface="+mn-lt"/>
                        </a:rPr>
                        <a:t>Segala</a:t>
                      </a:r>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b="0" i="0" dirty="0">
                          <a:solidFill>
                            <a:schemeClr val="tx1"/>
                          </a:solidFill>
                          <a:latin typeface="+mn-lt"/>
                        </a:rPr>
                        <a:t>Claudia Brodeur</a:t>
                      </a: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US" sz="1000" b="0" i="0" dirty="0">
                        <a:solidFill>
                          <a:schemeClr val="tx1"/>
                        </a:solidFill>
                        <a:latin typeface="+mn-lt"/>
                      </a:endParaRPr>
                    </a:p>
                  </a:txBody>
                  <a:tcPr marL="73152" marR="73152" marT="36576" marB="36576">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8" name="Title 7"/>
          <p:cNvSpPr>
            <a:spLocks noGrp="1"/>
          </p:cNvSpPr>
          <p:nvPr>
            <p:ph type="title"/>
          </p:nvPr>
        </p:nvSpPr>
        <p:spPr>
          <a:xfrm>
            <a:off x="269240" y="289511"/>
            <a:ext cx="11655840" cy="899665"/>
          </a:xfrm>
        </p:spPr>
        <p:txBody>
          <a:bodyPr/>
          <a:lstStyle/>
          <a:p>
            <a:r>
              <a:rPr lang="en-US">
                <a:solidFill>
                  <a:srgbClr val="103665"/>
                </a:solidFill>
              </a:rPr>
              <a:t>Staff Scheduling</a:t>
            </a:r>
          </a:p>
        </p:txBody>
      </p:sp>
    </p:spTree>
    <p:extLst>
      <p:ext uri="{BB962C8B-B14F-4D97-AF65-F5344CB8AC3E}">
        <p14:creationId xmlns:p14="http://schemas.microsoft.com/office/powerpoint/2010/main" val="898632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0FBCF81-35A8-42B8-9C7A-79F116A7E058}"/>
              </a:ext>
            </a:extLst>
          </p:cNvPr>
          <p:cNvGrpSpPr/>
          <p:nvPr/>
        </p:nvGrpSpPr>
        <p:grpSpPr>
          <a:xfrm>
            <a:off x="0" y="0"/>
            <a:ext cx="12192000" cy="1380067"/>
            <a:chOff x="0" y="-1"/>
            <a:chExt cx="12192000" cy="1380067"/>
          </a:xfrm>
        </p:grpSpPr>
        <p:sp>
          <p:nvSpPr>
            <p:cNvPr id="8" name="Rectangle 7">
              <a:extLst>
                <a:ext uri="{FF2B5EF4-FFF2-40B4-BE49-F238E27FC236}">
                  <a16:creationId xmlns:a16="http://schemas.microsoft.com/office/drawing/2014/main" id="{94BF4EBC-4F69-4CBB-98E2-E7720800990F}"/>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4">
              <a:extLst>
                <a:ext uri="{FF2B5EF4-FFF2-40B4-BE49-F238E27FC236}">
                  <a16:creationId xmlns:a16="http://schemas.microsoft.com/office/drawing/2014/main" id="{C9722F25-103B-4C69-B371-EF6AAAF1F641}"/>
                </a:ext>
              </a:extLst>
            </p:cNvPr>
            <p:cNvGrpSpPr>
              <a:grpSpLocks noChangeAspect="1"/>
            </p:cNvGrpSpPr>
            <p:nvPr/>
          </p:nvGrpSpPr>
          <p:grpSpPr bwMode="auto">
            <a:xfrm rot="21236390">
              <a:off x="8676736" y="435507"/>
              <a:ext cx="848133" cy="563234"/>
              <a:chOff x="-727" y="-1420"/>
              <a:chExt cx="1292" cy="858"/>
            </a:xfrm>
          </p:grpSpPr>
          <p:sp>
            <p:nvSpPr>
              <p:cNvPr id="37" name="Freeform 5">
                <a:extLst>
                  <a:ext uri="{FF2B5EF4-FFF2-40B4-BE49-F238E27FC236}">
                    <a16:creationId xmlns:a16="http://schemas.microsoft.com/office/drawing/2014/main" id="{2092A812-22ED-4196-832F-34FC06FC7FEB}"/>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6">
                <a:extLst>
                  <a:ext uri="{FF2B5EF4-FFF2-40B4-BE49-F238E27FC236}">
                    <a16:creationId xmlns:a16="http://schemas.microsoft.com/office/drawing/2014/main" id="{3CB0E448-7126-4C03-A47C-8DC2873A5326}"/>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7">
                <a:extLst>
                  <a:ext uri="{FF2B5EF4-FFF2-40B4-BE49-F238E27FC236}">
                    <a16:creationId xmlns:a16="http://schemas.microsoft.com/office/drawing/2014/main" id="{625A0A4D-F558-43CD-BF3C-80AD3FC21BA2}"/>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8">
                <a:extLst>
                  <a:ext uri="{FF2B5EF4-FFF2-40B4-BE49-F238E27FC236}">
                    <a16:creationId xmlns:a16="http://schemas.microsoft.com/office/drawing/2014/main" id="{5CCB672C-A34F-4492-B55F-C2B2AE5FF9BF}"/>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Line 9">
                <a:extLst>
                  <a:ext uri="{FF2B5EF4-FFF2-40B4-BE49-F238E27FC236}">
                    <a16:creationId xmlns:a16="http://schemas.microsoft.com/office/drawing/2014/main" id="{C37623F9-4938-4A3C-919B-56FCF2704ABA}"/>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10">
                <a:extLst>
                  <a:ext uri="{FF2B5EF4-FFF2-40B4-BE49-F238E27FC236}">
                    <a16:creationId xmlns:a16="http://schemas.microsoft.com/office/drawing/2014/main" id="{10034F23-7B39-43DB-B9AD-2B657D18B72A}"/>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11">
                <a:extLst>
                  <a:ext uri="{FF2B5EF4-FFF2-40B4-BE49-F238E27FC236}">
                    <a16:creationId xmlns:a16="http://schemas.microsoft.com/office/drawing/2014/main" id="{EF6DA0D1-C488-4D2C-A8AB-3BD308DD86D0}"/>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12">
                <a:extLst>
                  <a:ext uri="{FF2B5EF4-FFF2-40B4-BE49-F238E27FC236}">
                    <a16:creationId xmlns:a16="http://schemas.microsoft.com/office/drawing/2014/main" id="{29E7401F-1729-403D-9E9C-8096372621F5}"/>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13">
                <a:extLst>
                  <a:ext uri="{FF2B5EF4-FFF2-40B4-BE49-F238E27FC236}">
                    <a16:creationId xmlns:a16="http://schemas.microsoft.com/office/drawing/2014/main" id="{5299B66D-025D-40D1-8BE8-AFFFB387E8D6}"/>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14">
                <a:extLst>
                  <a:ext uri="{FF2B5EF4-FFF2-40B4-BE49-F238E27FC236}">
                    <a16:creationId xmlns:a16="http://schemas.microsoft.com/office/drawing/2014/main" id="{6AC50408-5EC4-49A7-82B4-060055037F09}"/>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15">
                <a:extLst>
                  <a:ext uri="{FF2B5EF4-FFF2-40B4-BE49-F238E27FC236}">
                    <a16:creationId xmlns:a16="http://schemas.microsoft.com/office/drawing/2014/main" id="{312A12C1-D1E3-4997-8D8C-EF5F722144D5}"/>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16">
                <a:extLst>
                  <a:ext uri="{FF2B5EF4-FFF2-40B4-BE49-F238E27FC236}">
                    <a16:creationId xmlns:a16="http://schemas.microsoft.com/office/drawing/2014/main" id="{B4B053E1-61E9-49D9-8FFE-FDA4EAB44E74}"/>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17">
                <a:extLst>
                  <a:ext uri="{FF2B5EF4-FFF2-40B4-BE49-F238E27FC236}">
                    <a16:creationId xmlns:a16="http://schemas.microsoft.com/office/drawing/2014/main" id="{0D0C1A44-A7FF-4E31-A25A-4DA07EDFCC6D}"/>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Line 18">
                <a:extLst>
                  <a:ext uri="{FF2B5EF4-FFF2-40B4-BE49-F238E27FC236}">
                    <a16:creationId xmlns:a16="http://schemas.microsoft.com/office/drawing/2014/main" id="{D7F21C99-E1F9-4F73-B6DC-78D87A940437}"/>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19">
                <a:extLst>
                  <a:ext uri="{FF2B5EF4-FFF2-40B4-BE49-F238E27FC236}">
                    <a16:creationId xmlns:a16="http://schemas.microsoft.com/office/drawing/2014/main" id="{0FC953BD-DBE0-4406-9C55-4656A7B6298E}"/>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Line 20">
                <a:extLst>
                  <a:ext uri="{FF2B5EF4-FFF2-40B4-BE49-F238E27FC236}">
                    <a16:creationId xmlns:a16="http://schemas.microsoft.com/office/drawing/2014/main" id="{59811C6F-DC9D-4BDC-95FC-61284A9EE9D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21">
                <a:extLst>
                  <a:ext uri="{FF2B5EF4-FFF2-40B4-BE49-F238E27FC236}">
                    <a16:creationId xmlns:a16="http://schemas.microsoft.com/office/drawing/2014/main" id="{331C5911-8566-4F0D-85C6-773C78D31B5A}"/>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0" name="Group 24">
              <a:extLst>
                <a:ext uri="{FF2B5EF4-FFF2-40B4-BE49-F238E27FC236}">
                  <a16:creationId xmlns:a16="http://schemas.microsoft.com/office/drawing/2014/main" id="{D44CE15D-3438-4F57-B98A-E64B81DC12A6}"/>
                </a:ext>
              </a:extLst>
            </p:cNvPr>
            <p:cNvGrpSpPr>
              <a:grpSpLocks noChangeAspect="1"/>
            </p:cNvGrpSpPr>
            <p:nvPr/>
          </p:nvGrpSpPr>
          <p:grpSpPr bwMode="auto">
            <a:xfrm rot="20566751" flipH="1">
              <a:off x="11107553" y="122959"/>
              <a:ext cx="731614" cy="1134146"/>
              <a:chOff x="-1813" y="606"/>
              <a:chExt cx="1265" cy="1961"/>
            </a:xfrm>
          </p:grpSpPr>
          <p:sp>
            <p:nvSpPr>
              <p:cNvPr id="28" name="Freeform 25">
                <a:extLst>
                  <a:ext uri="{FF2B5EF4-FFF2-40B4-BE49-F238E27FC236}">
                    <a16:creationId xmlns:a16="http://schemas.microsoft.com/office/drawing/2014/main" id="{8F4CE82F-0FC9-49A4-BE52-70561996E70C}"/>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26">
                <a:extLst>
                  <a:ext uri="{FF2B5EF4-FFF2-40B4-BE49-F238E27FC236}">
                    <a16:creationId xmlns:a16="http://schemas.microsoft.com/office/drawing/2014/main" id="{3B7DF6B5-097F-43D8-8FB7-095ED544BE9D}"/>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Freeform 27">
                <a:extLst>
                  <a:ext uri="{FF2B5EF4-FFF2-40B4-BE49-F238E27FC236}">
                    <a16:creationId xmlns:a16="http://schemas.microsoft.com/office/drawing/2014/main" id="{2B3CA26A-9FEE-4A9B-8052-190F47F9E991}"/>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28">
                <a:extLst>
                  <a:ext uri="{FF2B5EF4-FFF2-40B4-BE49-F238E27FC236}">
                    <a16:creationId xmlns:a16="http://schemas.microsoft.com/office/drawing/2014/main" id="{DFF5FA96-CF9E-4989-AEF1-4A5462571E99}"/>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29">
                <a:extLst>
                  <a:ext uri="{FF2B5EF4-FFF2-40B4-BE49-F238E27FC236}">
                    <a16:creationId xmlns:a16="http://schemas.microsoft.com/office/drawing/2014/main" id="{300C3E7A-918D-47D3-85F6-8467AC556B55}"/>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30">
                <a:extLst>
                  <a:ext uri="{FF2B5EF4-FFF2-40B4-BE49-F238E27FC236}">
                    <a16:creationId xmlns:a16="http://schemas.microsoft.com/office/drawing/2014/main" id="{1E315C2F-B6EB-4FDE-AFAD-469C6CEE93FA}"/>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Oval 31">
                <a:extLst>
                  <a:ext uri="{FF2B5EF4-FFF2-40B4-BE49-F238E27FC236}">
                    <a16:creationId xmlns:a16="http://schemas.microsoft.com/office/drawing/2014/main" id="{548C6A4C-83C2-4ED8-AEBC-81B15B88FC31}"/>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Freeform 32">
                <a:extLst>
                  <a:ext uri="{FF2B5EF4-FFF2-40B4-BE49-F238E27FC236}">
                    <a16:creationId xmlns:a16="http://schemas.microsoft.com/office/drawing/2014/main" id="{18170DB4-BF6A-409E-90F0-DD336ECD6DA0}"/>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33">
                <a:extLst>
                  <a:ext uri="{FF2B5EF4-FFF2-40B4-BE49-F238E27FC236}">
                    <a16:creationId xmlns:a16="http://schemas.microsoft.com/office/drawing/2014/main" id="{64674FE6-C5B0-4E01-804E-D80873508771}"/>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 name="Group 10">
              <a:extLst>
                <a:ext uri="{FF2B5EF4-FFF2-40B4-BE49-F238E27FC236}">
                  <a16:creationId xmlns:a16="http://schemas.microsoft.com/office/drawing/2014/main" id="{D3ED1782-273F-4BDB-AEA6-E27F90920661}"/>
                </a:ext>
              </a:extLst>
            </p:cNvPr>
            <p:cNvGrpSpPr>
              <a:grpSpLocks noChangeAspect="1"/>
            </p:cNvGrpSpPr>
            <p:nvPr/>
          </p:nvGrpSpPr>
          <p:grpSpPr bwMode="auto">
            <a:xfrm rot="764832">
              <a:off x="10028595" y="122959"/>
              <a:ext cx="628384" cy="658307"/>
              <a:chOff x="-1831" y="-565"/>
              <a:chExt cx="777" cy="814"/>
            </a:xfrm>
          </p:grpSpPr>
          <p:sp>
            <p:nvSpPr>
              <p:cNvPr id="16" name="Freeform 37">
                <a:extLst>
                  <a:ext uri="{FF2B5EF4-FFF2-40B4-BE49-F238E27FC236}">
                    <a16:creationId xmlns:a16="http://schemas.microsoft.com/office/drawing/2014/main" id="{183CE57C-E376-4BEE-ABCF-600C3267FD71}"/>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38">
                <a:extLst>
                  <a:ext uri="{FF2B5EF4-FFF2-40B4-BE49-F238E27FC236}">
                    <a16:creationId xmlns:a16="http://schemas.microsoft.com/office/drawing/2014/main" id="{7A532CB2-A9D1-4800-BDD7-13B37AADB80A}"/>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Line 39">
                <a:extLst>
                  <a:ext uri="{FF2B5EF4-FFF2-40B4-BE49-F238E27FC236}">
                    <a16:creationId xmlns:a16="http://schemas.microsoft.com/office/drawing/2014/main" id="{ABF00BEB-0863-472A-A3E7-CAF6DB4BBD73}"/>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Line 40">
                <a:extLst>
                  <a:ext uri="{FF2B5EF4-FFF2-40B4-BE49-F238E27FC236}">
                    <a16:creationId xmlns:a16="http://schemas.microsoft.com/office/drawing/2014/main" id="{3594ECED-0813-4288-BFFD-30ECAEB27701}"/>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41">
                <a:extLst>
                  <a:ext uri="{FF2B5EF4-FFF2-40B4-BE49-F238E27FC236}">
                    <a16:creationId xmlns:a16="http://schemas.microsoft.com/office/drawing/2014/main" id="{B43F20D3-27E1-4578-B350-8522AD8C1B71}"/>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2">
                <a:extLst>
                  <a:ext uri="{FF2B5EF4-FFF2-40B4-BE49-F238E27FC236}">
                    <a16:creationId xmlns:a16="http://schemas.microsoft.com/office/drawing/2014/main" id="{B9905045-3C71-4D2E-B41B-7772BFB83D41}"/>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3">
                <a:extLst>
                  <a:ext uri="{FF2B5EF4-FFF2-40B4-BE49-F238E27FC236}">
                    <a16:creationId xmlns:a16="http://schemas.microsoft.com/office/drawing/2014/main" id="{68141D88-3AE5-4F2A-B171-8CB07A80A964}"/>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4">
                <a:extLst>
                  <a:ext uri="{FF2B5EF4-FFF2-40B4-BE49-F238E27FC236}">
                    <a16:creationId xmlns:a16="http://schemas.microsoft.com/office/drawing/2014/main" id="{DC209823-85F4-4B17-B738-CC4A4B956564}"/>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5">
                <a:extLst>
                  <a:ext uri="{FF2B5EF4-FFF2-40B4-BE49-F238E27FC236}">
                    <a16:creationId xmlns:a16="http://schemas.microsoft.com/office/drawing/2014/main" id="{5D4B1AE8-DE1A-45BF-98C6-2595523F7089}"/>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6">
                <a:extLst>
                  <a:ext uri="{FF2B5EF4-FFF2-40B4-BE49-F238E27FC236}">
                    <a16:creationId xmlns:a16="http://schemas.microsoft.com/office/drawing/2014/main" id="{AD7586C3-0770-4C55-9084-B2299C4D6FB9}"/>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7">
                <a:extLst>
                  <a:ext uri="{FF2B5EF4-FFF2-40B4-BE49-F238E27FC236}">
                    <a16:creationId xmlns:a16="http://schemas.microsoft.com/office/drawing/2014/main" id="{8E83F91F-921B-41A3-9910-2B7B5D624C8F}"/>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48">
                <a:extLst>
                  <a:ext uri="{FF2B5EF4-FFF2-40B4-BE49-F238E27FC236}">
                    <a16:creationId xmlns:a16="http://schemas.microsoft.com/office/drawing/2014/main" id="{EBC63AF5-3B7C-4334-B00C-8458AD39CBD4}"/>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2" name="Freeform 52">
              <a:extLst>
                <a:ext uri="{FF2B5EF4-FFF2-40B4-BE49-F238E27FC236}">
                  <a16:creationId xmlns:a16="http://schemas.microsoft.com/office/drawing/2014/main" id="{95604DB5-5D71-4765-92EA-811C0D47AA64}"/>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52">
              <a:extLst>
                <a:ext uri="{FF2B5EF4-FFF2-40B4-BE49-F238E27FC236}">
                  <a16:creationId xmlns:a16="http://schemas.microsoft.com/office/drawing/2014/main" id="{72A935E6-9029-4BB2-93D6-97A792B643FB}"/>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Freeform 52">
              <a:extLst>
                <a:ext uri="{FF2B5EF4-FFF2-40B4-BE49-F238E27FC236}">
                  <a16:creationId xmlns:a16="http://schemas.microsoft.com/office/drawing/2014/main" id="{06A77D74-3275-4AC9-A7BB-6628AF25111C}"/>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52">
              <a:extLst>
                <a:ext uri="{FF2B5EF4-FFF2-40B4-BE49-F238E27FC236}">
                  <a16:creationId xmlns:a16="http://schemas.microsoft.com/office/drawing/2014/main" id="{A204AF36-FE93-4AE3-95DF-F26F4E1C132B}"/>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dirty="0">
                <a:solidFill>
                  <a:srgbClr val="103665"/>
                </a:solidFill>
              </a:rPr>
              <a:t>Staff &amp; Pass Allocation</a:t>
            </a:r>
          </a:p>
        </p:txBody>
      </p:sp>
      <p:graphicFrame>
        <p:nvGraphicFramePr>
          <p:cNvPr id="7" name="Table 6"/>
          <p:cNvGraphicFramePr>
            <a:graphicFrameLocks noGrp="1"/>
          </p:cNvGraphicFramePr>
          <p:nvPr/>
        </p:nvGraphicFramePr>
        <p:xfrm>
          <a:off x="99248" y="1507391"/>
          <a:ext cx="6112775" cy="5242308"/>
        </p:xfrm>
        <a:graphic>
          <a:graphicData uri="http://schemas.openxmlformats.org/drawingml/2006/table">
            <a:tbl>
              <a:tblPr firstRow="1" bandRow="1"/>
              <a:tblGrid>
                <a:gridCol w="1376450">
                  <a:extLst>
                    <a:ext uri="{9D8B030D-6E8A-4147-A177-3AD203B41FA5}">
                      <a16:colId xmlns:a16="http://schemas.microsoft.com/office/drawing/2014/main" val="1085951677"/>
                    </a:ext>
                  </a:extLst>
                </a:gridCol>
                <a:gridCol w="1956683">
                  <a:extLst>
                    <a:ext uri="{9D8B030D-6E8A-4147-A177-3AD203B41FA5}">
                      <a16:colId xmlns:a16="http://schemas.microsoft.com/office/drawing/2014/main" val="1957807389"/>
                    </a:ext>
                  </a:extLst>
                </a:gridCol>
                <a:gridCol w="587006">
                  <a:extLst>
                    <a:ext uri="{9D8B030D-6E8A-4147-A177-3AD203B41FA5}">
                      <a16:colId xmlns:a16="http://schemas.microsoft.com/office/drawing/2014/main" val="3985215983"/>
                    </a:ext>
                  </a:extLst>
                </a:gridCol>
                <a:gridCol w="2192636">
                  <a:extLst>
                    <a:ext uri="{9D8B030D-6E8A-4147-A177-3AD203B41FA5}">
                      <a16:colId xmlns:a16="http://schemas.microsoft.com/office/drawing/2014/main" val="1799636035"/>
                    </a:ext>
                  </a:extLst>
                </a:gridCol>
              </a:tblGrid>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600" b="0" i="0" dirty="0">
                          <a:solidFill>
                            <a:srgbClr val="FFFFFF"/>
                          </a:solidFill>
                          <a:latin typeface="Segoe UI Semibold"/>
                          <a:cs typeface="Segoe UI Semibold"/>
                        </a:rPr>
                        <a:t>Name</a:t>
                      </a:r>
                    </a:p>
                  </a:txBody>
                  <a:tcPr marL="91427" marR="91427" marT="45713" marB="45713">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600" b="0" i="0" dirty="0">
                          <a:solidFill>
                            <a:srgbClr val="FFFFFF"/>
                          </a:solidFill>
                          <a:latin typeface="Segoe UI Semibold"/>
                          <a:cs typeface="Segoe UI Semibold"/>
                        </a:rPr>
                        <a:t>Role</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a:r>
                        <a:rPr lang="en-US" sz="1600" b="0" i="0" dirty="0">
                          <a:solidFill>
                            <a:srgbClr val="FFFFFF"/>
                          </a:solidFill>
                          <a:latin typeface="Segoe UI Semibold"/>
                          <a:cs typeface="Segoe UI Semibold"/>
                        </a:rPr>
                        <a:t>Reg</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a:r>
                        <a:rPr lang="en-US" sz="1600" b="0" i="0" dirty="0">
                          <a:solidFill>
                            <a:srgbClr val="FFFFFF"/>
                          </a:solidFill>
                          <a:latin typeface="Segoe UI Semibold"/>
                          <a:cs typeface="Segoe UI Semibold"/>
                        </a:rPr>
                        <a:t>Notes</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362182615"/>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100" b="0" i="0" dirty="0">
                          <a:solidFill>
                            <a:srgbClr val="505050"/>
                          </a:solidFill>
                          <a:latin typeface="+mn-lt"/>
                        </a:rPr>
                        <a:t>Alessandro</a:t>
                      </a:r>
                      <a:r>
                        <a:rPr lang="en-US" sz="1100" b="0" i="0" baseline="0" dirty="0">
                          <a:solidFill>
                            <a:srgbClr val="505050"/>
                          </a:solidFill>
                          <a:latin typeface="+mn-lt"/>
                        </a:rPr>
                        <a:t> </a:t>
                      </a:r>
                      <a:r>
                        <a:rPr lang="en-US" sz="1100" b="0" i="0" baseline="0" dirty="0" err="1">
                          <a:solidFill>
                            <a:srgbClr val="505050"/>
                          </a:solidFill>
                          <a:latin typeface="+mn-lt"/>
                        </a:rPr>
                        <a:t>Segala</a:t>
                      </a: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100" b="0" i="0">
                          <a:solidFill>
                            <a:srgbClr val="505050"/>
                          </a:solidFill>
                          <a:latin typeface="+mn-lt"/>
                        </a:rPr>
                        <a:t>Business</a:t>
                      </a:r>
                      <a:r>
                        <a:rPr lang="en-US" sz="1100" b="0" i="0" baseline="0">
                          <a:solidFill>
                            <a:srgbClr val="505050"/>
                          </a:solidFill>
                          <a:latin typeface="+mn-lt"/>
                        </a:rPr>
                        <a:t> Owner</a:t>
                      </a:r>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100" b="0" i="0">
                          <a:solidFill>
                            <a:srgbClr val="505050"/>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71018318"/>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PJ Meyer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Business Owner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en-US" sz="1100" b="0" i="0">
                          <a:solidFill>
                            <a:srgbClr val="505050"/>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17481594"/>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Claudia Brodeur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Event</a:t>
                      </a:r>
                      <a:r>
                        <a:rPr lang="en-US" sz="1100" b="0" i="0" baseline="0">
                          <a:solidFill>
                            <a:srgbClr val="505050"/>
                          </a:solidFill>
                          <a:latin typeface="+mn-lt"/>
                        </a:rPr>
                        <a:t> Lead</a:t>
                      </a:r>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en-US" sz="1100" b="0" i="0">
                          <a:solidFill>
                            <a:srgbClr val="505050"/>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01058562"/>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Bryan Hughes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0260333"/>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Chris Anderson</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4268492"/>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err="1">
                          <a:solidFill>
                            <a:srgbClr val="505050"/>
                          </a:solidFill>
                          <a:latin typeface="+mn-lt"/>
                        </a:rPr>
                        <a:t>Arunesh</a:t>
                      </a:r>
                      <a:r>
                        <a:rPr lang="en-US" sz="1100" b="0" i="0" dirty="0">
                          <a:solidFill>
                            <a:srgbClr val="505050"/>
                          </a:solidFill>
                          <a:latin typeface="+mn-lt"/>
                        </a:rPr>
                        <a:t> Chandra</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198565449"/>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Chris Dias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769260"/>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Jeremy Foster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Speaker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08873133"/>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Matt Hernandez</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Booth Staff (Engineering)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584892107"/>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Anthony Chu</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dirty="0">
                          <a:solidFill>
                            <a:srgbClr val="505050"/>
                          </a:solidFill>
                          <a:latin typeface="Segoe UI"/>
                          <a:ea typeface="+mn-ea"/>
                          <a:cs typeface="+mn-cs"/>
                        </a:rPr>
                        <a:t>Booth Staff</a:t>
                      </a:r>
                      <a:r>
                        <a:rPr lang="en-US" sz="1100" b="0" i="0" dirty="0">
                          <a:solidFill>
                            <a:srgbClr val="505050"/>
                          </a:solidFill>
                          <a:latin typeface="+mn-lt"/>
                        </a:rPr>
                        <a:t> (Dev</a:t>
                      </a:r>
                      <a:r>
                        <a:rPr lang="en-US" sz="1100" b="0" i="0" baseline="0" dirty="0">
                          <a:solidFill>
                            <a:srgbClr val="505050"/>
                          </a:solidFill>
                          <a:latin typeface="+mn-lt"/>
                        </a:rPr>
                        <a:t> Advocate)</a:t>
                      </a: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dirty="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4874483"/>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Tom</a:t>
                      </a:r>
                      <a:r>
                        <a:rPr lang="en-US" sz="1100" b="0" i="0" baseline="0" dirty="0">
                          <a:solidFill>
                            <a:srgbClr val="505050"/>
                          </a:solidFill>
                          <a:latin typeface="+mn-lt"/>
                        </a:rPr>
                        <a:t> Archer (?)</a:t>
                      </a: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dirty="0">
                          <a:solidFill>
                            <a:srgbClr val="505050"/>
                          </a:solidFill>
                          <a:latin typeface="Segoe UI"/>
                          <a:ea typeface="+mn-ea"/>
                          <a:cs typeface="+mn-cs"/>
                        </a:rPr>
                        <a:t>Booth Staff</a:t>
                      </a:r>
                      <a:r>
                        <a:rPr lang="en-US" sz="1100" b="0" i="0" dirty="0">
                          <a:solidFill>
                            <a:srgbClr val="505050"/>
                          </a:solidFill>
                          <a:latin typeface="+mn-lt"/>
                        </a:rPr>
                        <a:t> (Engineering)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993519898"/>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dirty="0">
                          <a:solidFill>
                            <a:srgbClr val="505050"/>
                          </a:solidFill>
                          <a:latin typeface="+mn-lt"/>
                        </a:rPr>
                        <a:t>Gaurav Seth</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a:solidFill>
                            <a:srgbClr val="505050"/>
                          </a:solidFill>
                          <a:latin typeface="Segoe UI"/>
                          <a:ea typeface="+mn-ea"/>
                          <a:cs typeface="+mn-cs"/>
                        </a:rPr>
                        <a:t>Demo Lead </a:t>
                      </a:r>
                      <a:r>
                        <a:rPr lang="en-US" sz="1100" b="0" i="0">
                          <a:solidFill>
                            <a:srgbClr val="505050"/>
                          </a:solidFill>
                          <a:latin typeface="+mn-lt"/>
                        </a:rPr>
                        <a:t>(Engineering)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4123342"/>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Brian Clark</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a:solidFill>
                            <a:srgbClr val="505050"/>
                          </a:solidFill>
                          <a:latin typeface="Segoe UI"/>
                          <a:ea typeface="+mn-ea"/>
                          <a:cs typeface="+mn-cs"/>
                        </a:rPr>
                        <a:t>Booth Staff </a:t>
                      </a:r>
                      <a:r>
                        <a:rPr lang="en-US" sz="1100" b="0" i="0">
                          <a:solidFill>
                            <a:srgbClr val="505050"/>
                          </a:solidFill>
                          <a:latin typeface="+mn-lt"/>
                        </a:rPr>
                        <a:t>(Dev</a:t>
                      </a:r>
                      <a:r>
                        <a:rPr lang="en-US" sz="1100" b="0" i="0" baseline="0">
                          <a:solidFill>
                            <a:srgbClr val="505050"/>
                          </a:solidFill>
                          <a:latin typeface="+mn-lt"/>
                        </a:rPr>
                        <a:t> Advocate)</a:t>
                      </a:r>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b="0" i="0">
                          <a:solidFill>
                            <a:schemeClr val="tx1"/>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98823770"/>
                  </a:ext>
                </a:extLst>
              </a:tr>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a:solidFill>
                            <a:srgbClr val="505050"/>
                          </a:solidFill>
                          <a:latin typeface="+mn-lt"/>
                        </a:rPr>
                        <a:t>Tommy Lewis</a:t>
                      </a:r>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buNone/>
                      </a:pPr>
                      <a:r>
                        <a:rPr lang="en-US" sz="1100" b="0" i="0" kern="1200">
                          <a:solidFill>
                            <a:srgbClr val="505050"/>
                          </a:solidFill>
                          <a:latin typeface="Segoe UI"/>
                          <a:ea typeface="+mn-ea"/>
                          <a:cs typeface="+mn-cs"/>
                        </a:rPr>
                        <a:t>Booth Staff </a:t>
                      </a:r>
                      <a:r>
                        <a:rPr lang="en-US" sz="1100" b="0" i="0">
                          <a:solidFill>
                            <a:srgbClr val="505050"/>
                          </a:solidFill>
                          <a:latin typeface="+mn-lt"/>
                        </a:rPr>
                        <a:t>(</a:t>
                      </a:r>
                      <a:r>
                        <a:rPr lang="it-IT" sz="1100" b="0" i="0">
                          <a:solidFill>
                            <a:srgbClr val="505050"/>
                          </a:solidFill>
                          <a:latin typeface="+mn-lt"/>
                        </a:rPr>
                        <a:t>Advocate CA</a:t>
                      </a:r>
                      <a:r>
                        <a:rPr lang="en-US" sz="1100" b="0" i="0">
                          <a:solidFill>
                            <a:srgbClr val="505050"/>
                          </a:solidFill>
                          <a:latin typeface="+mn-lt"/>
                        </a:rPr>
                        <a:t>)</a:t>
                      </a:r>
                      <a:endParaRPr lang="it-IT"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it-IT" sz="1100" b="0" i="0">
                          <a:solidFill>
                            <a:schemeClr val="tx1"/>
                          </a:solidFill>
                          <a:latin typeface="+mn-lt"/>
                        </a:rPr>
                        <a:t>Yes</a:t>
                      </a:r>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62839554"/>
                  </a:ext>
                </a:extLst>
              </a:tr>
              <a:tr h="0">
                <a:tc>
                  <a:txBody>
                    <a:bodyPr/>
                    <a:lstStyle/>
                    <a:p>
                      <a:pPr>
                        <a:buNone/>
                      </a:pPr>
                      <a:r>
                        <a:rPr lang="it-IT" sz="1100" b="0" i="0">
                          <a:solidFill>
                            <a:schemeClr val="tx1"/>
                          </a:solidFill>
                          <a:latin typeface="+mn-lt"/>
                        </a:rPr>
                        <a:t>Yosef </a:t>
                      </a:r>
                      <a:r>
                        <a:rPr lang="it-IT" sz="1100" b="0" i="0" err="1">
                          <a:solidFill>
                            <a:schemeClr val="tx1"/>
                          </a:solidFill>
                          <a:latin typeface="+mn-lt"/>
                        </a:rPr>
                        <a:t>Durr</a:t>
                      </a:r>
                      <a:endParaRPr lang="en-US" sz="1100" b="0" i="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en-US" sz="1100" b="0" i="0">
                          <a:solidFill>
                            <a:srgbClr val="505050"/>
                          </a:solidFill>
                          <a:latin typeface="+mn-lt"/>
                        </a:rPr>
                        <a:t>Booth Staff</a:t>
                      </a:r>
                      <a:r>
                        <a:rPr lang="it-IT" sz="1100" b="0" i="0">
                          <a:solidFill>
                            <a:srgbClr val="505050"/>
                          </a:solidFill>
                          <a:latin typeface="+mn-lt"/>
                        </a:rPr>
                        <a:t> (Engineering)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en-US" sz="1100" b="0" i="0">
                          <a:solidFill>
                            <a:srgbClr val="505050"/>
                          </a:solidFill>
                          <a:latin typeface="+mn-lt"/>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80319479"/>
                  </a:ext>
                </a:extLst>
              </a:tr>
              <a:tr h="0">
                <a:tc>
                  <a:txBody>
                    <a:bodyPr/>
                    <a:lstStyle/>
                    <a:p>
                      <a:pPr>
                        <a:buNone/>
                      </a:pPr>
                      <a:r>
                        <a:rPr lang="it-IT" sz="1100" b="0" i="0" dirty="0">
                          <a:solidFill>
                            <a:schemeClr val="tx1"/>
                          </a:solidFill>
                          <a:latin typeface="+mn-lt"/>
                        </a:rPr>
                        <a:t>Nastassia Rashid</a:t>
                      </a:r>
                      <a:endParaRPr lang="en-US" sz="1100" b="0" i="0" dirty="0">
                        <a:solidFill>
                          <a:schemeClr val="tx1"/>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it-IT" sz="1100" b="0" i="0" err="1">
                          <a:solidFill>
                            <a:srgbClr val="505050"/>
                          </a:solidFill>
                          <a:latin typeface="+mn-lt"/>
                        </a:rPr>
                        <a:t>Booth</a:t>
                      </a:r>
                      <a:r>
                        <a:rPr lang="it-IT" sz="1100" b="0" i="0">
                          <a:solidFill>
                            <a:srgbClr val="505050"/>
                          </a:solidFill>
                          <a:latin typeface="+mn-lt"/>
                        </a:rPr>
                        <a:t> Staff (</a:t>
                      </a:r>
                      <a:r>
                        <a:rPr lang="it-IT" sz="1100" b="0" i="0" err="1">
                          <a:solidFill>
                            <a:srgbClr val="505050"/>
                          </a:solidFill>
                          <a:latin typeface="+mn-lt"/>
                        </a:rPr>
                        <a:t>Advocate</a:t>
                      </a:r>
                      <a:r>
                        <a:rPr lang="it-IT" sz="1100" b="0" i="0">
                          <a:solidFill>
                            <a:srgbClr val="505050"/>
                          </a:solidFill>
                          <a:latin typeface="+mn-lt"/>
                        </a:rPr>
                        <a:t> CA)</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r>
                        <a:rPr lang="it-IT" sz="1100" b="0" i="0">
                          <a:solidFill>
                            <a:srgbClr val="505050"/>
                          </a:solidFill>
                          <a:latin typeface="+mn-lt"/>
                        </a:rPr>
                        <a:t>Yes</a:t>
                      </a:r>
                      <a:endParaRPr lang="en-US" sz="1100" b="0" i="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buNone/>
                      </a:pPr>
                      <a:endParaRPr lang="en-US" sz="1100" b="0" i="0" dirty="0">
                        <a:solidFill>
                          <a:srgbClr val="505050"/>
                        </a:solidFill>
                        <a:latin typeface="+mn-lt"/>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2663791"/>
                  </a:ext>
                </a:extLst>
              </a:tr>
              <a:tr h="0">
                <a:tc>
                  <a:txBody>
                    <a:bodyPr/>
                    <a:lstStyle/>
                    <a:p>
                      <a:pPr marL="0" lvl="0" algn="l" defTabSz="914367" rtl="0" eaLnBrk="1" latinLnBrk="0" hangingPunct="1">
                        <a:buNone/>
                      </a:pPr>
                      <a:r>
                        <a:rPr lang="it-IT" sz="1100" b="0" i="0" kern="1200" noProof="0" dirty="0">
                          <a:solidFill>
                            <a:srgbClr val="505050"/>
                          </a:solidFill>
                          <a:latin typeface="+mn-lt"/>
                          <a:ea typeface="+mn-ea"/>
                          <a:cs typeface="+mn-cs"/>
                        </a:rPr>
                        <a:t>Maggie Pint</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lvl="0" algn="l" defTabSz="914367" rtl="0" eaLnBrk="1" latinLnBrk="0" hangingPunct="1">
                        <a:buNone/>
                      </a:pPr>
                      <a:r>
                        <a:rPr lang="en-US" sz="1100" b="0" i="0" dirty="0">
                          <a:solidFill>
                            <a:srgbClr val="505050"/>
                          </a:solidFill>
                          <a:latin typeface="+mn-lt"/>
                        </a:rPr>
                        <a:t>Speaker </a:t>
                      </a:r>
                      <a:r>
                        <a:rPr lang="it-IT" sz="1100" b="0" i="0" kern="1200" dirty="0">
                          <a:solidFill>
                            <a:srgbClr val="505050"/>
                          </a:solidFill>
                          <a:latin typeface="+mn-lt"/>
                          <a:ea typeface="+mn-ea"/>
                          <a:cs typeface="+mn-cs"/>
                        </a:rPr>
                        <a:t>(Engineering)</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lvl="0" algn="l" defTabSz="914367" rtl="0" eaLnBrk="1" latinLnBrk="0" hangingPunct="1">
                        <a:buNone/>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it-IT" sz="1100" b="0" i="0" kern="1200" noProof="0" dirty="0">
                          <a:solidFill>
                            <a:srgbClr val="505050"/>
                          </a:solidFill>
                          <a:latin typeface="+mn-lt"/>
                          <a:ea typeface="+mn-ea"/>
                          <a:cs typeface="+mn-cs"/>
                        </a:rPr>
                        <a:t>(Developer in Azure) just got added to the James Snell panel – she wanted to make sure marketing was informed. </a:t>
                      </a: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415424914"/>
                  </a:ext>
                </a:extLst>
              </a:tr>
            </a:tbl>
          </a:graphicData>
        </a:graphic>
      </p:graphicFrame>
      <p:graphicFrame>
        <p:nvGraphicFramePr>
          <p:cNvPr id="54" name="Table 53">
            <a:extLst>
              <a:ext uri="{FF2B5EF4-FFF2-40B4-BE49-F238E27FC236}">
                <a16:creationId xmlns:a16="http://schemas.microsoft.com/office/drawing/2014/main" id="{5211A70C-923D-409E-A8D1-4903D9147C61}"/>
              </a:ext>
            </a:extLst>
          </p:cNvPr>
          <p:cNvGraphicFramePr>
            <a:graphicFrameLocks noGrp="1"/>
          </p:cNvGraphicFramePr>
          <p:nvPr/>
        </p:nvGraphicFramePr>
        <p:xfrm>
          <a:off x="6262298" y="1507391"/>
          <a:ext cx="5801885" cy="5242308"/>
        </p:xfrm>
        <a:graphic>
          <a:graphicData uri="http://schemas.openxmlformats.org/drawingml/2006/table">
            <a:tbl>
              <a:tblPr firstRow="1" bandRow="1"/>
              <a:tblGrid>
                <a:gridCol w="1323250">
                  <a:extLst>
                    <a:ext uri="{9D8B030D-6E8A-4147-A177-3AD203B41FA5}">
                      <a16:colId xmlns:a16="http://schemas.microsoft.com/office/drawing/2014/main" val="1085951677"/>
                    </a:ext>
                  </a:extLst>
                </a:gridCol>
                <a:gridCol w="1222189">
                  <a:extLst>
                    <a:ext uri="{9D8B030D-6E8A-4147-A177-3AD203B41FA5}">
                      <a16:colId xmlns:a16="http://schemas.microsoft.com/office/drawing/2014/main" val="1957807389"/>
                    </a:ext>
                  </a:extLst>
                </a:gridCol>
                <a:gridCol w="578137">
                  <a:extLst>
                    <a:ext uri="{9D8B030D-6E8A-4147-A177-3AD203B41FA5}">
                      <a16:colId xmlns:a16="http://schemas.microsoft.com/office/drawing/2014/main" val="3985215983"/>
                    </a:ext>
                  </a:extLst>
                </a:gridCol>
                <a:gridCol w="2678309">
                  <a:extLst>
                    <a:ext uri="{9D8B030D-6E8A-4147-A177-3AD203B41FA5}">
                      <a16:colId xmlns:a16="http://schemas.microsoft.com/office/drawing/2014/main" val="1799636035"/>
                    </a:ext>
                  </a:extLst>
                </a:gridCol>
              </a:tblGrid>
              <a:tr h="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600" b="0" i="0" dirty="0">
                          <a:solidFill>
                            <a:srgbClr val="FFFFFF"/>
                          </a:solidFill>
                          <a:latin typeface="Segoe UI Semibold"/>
                          <a:cs typeface="Segoe UI Semibold"/>
                        </a:rPr>
                        <a:t>Name</a:t>
                      </a:r>
                    </a:p>
                  </a:txBody>
                  <a:tcPr marL="91427" marR="91427" marT="45713" marB="45713">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l"/>
                      <a:r>
                        <a:rPr lang="en-US" sz="1600" b="0" i="0" dirty="0">
                          <a:solidFill>
                            <a:srgbClr val="FFFFFF"/>
                          </a:solidFill>
                          <a:latin typeface="Segoe UI Semibold"/>
                          <a:cs typeface="Segoe UI Semibold"/>
                        </a:rPr>
                        <a:t>Role</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a:r>
                        <a:rPr lang="en-US" sz="1600" b="0" i="0" dirty="0">
                          <a:solidFill>
                            <a:srgbClr val="FFFFFF"/>
                          </a:solidFill>
                          <a:latin typeface="Segoe UI Semibold"/>
                          <a:cs typeface="Segoe UI Semibold"/>
                        </a:rPr>
                        <a:t>Reg</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l"/>
                      <a:r>
                        <a:rPr lang="en-US" sz="1600" b="0" i="0" dirty="0">
                          <a:solidFill>
                            <a:srgbClr val="FFFFFF"/>
                          </a:solidFill>
                          <a:latin typeface="Segoe UI Semibold"/>
                          <a:cs typeface="Segoe UI Semibold"/>
                        </a:rPr>
                        <a:t>Notes</a:t>
                      </a: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362182615"/>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Rami, Farhat</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dirty="0">
                          <a:solidFill>
                            <a:srgbClr val="505050"/>
                          </a:solidFill>
                          <a:latin typeface="+mn-lt"/>
                          <a:ea typeface="+mn-ea"/>
                          <a:cs typeface="+mn-cs"/>
                        </a:rPr>
                        <a:t>Attendee</a:t>
                      </a:r>
                      <a:endParaRPr lang="it-IT"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44950216"/>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Ian Hollier</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dirty="0">
                          <a:solidFill>
                            <a:srgbClr val="505050"/>
                          </a:solidFill>
                          <a:latin typeface="+mn-lt"/>
                          <a:ea typeface="+mn-ea"/>
                          <a:cs typeface="+mn-cs"/>
                        </a:rPr>
                        <a:t>Attendee</a:t>
                      </a:r>
                      <a:endParaRPr lang="it-IT"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25892264"/>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Hitesh </a:t>
                      </a:r>
                      <a:r>
                        <a:rPr lang="en-US" sz="1100" b="0" i="0" kern="1200" dirty="0" err="1">
                          <a:solidFill>
                            <a:srgbClr val="505050"/>
                          </a:solidFill>
                          <a:latin typeface="+mn-lt"/>
                          <a:ea typeface="+mn-ea"/>
                          <a:cs typeface="+mn-cs"/>
                        </a:rPr>
                        <a:t>Kanwathirtha</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dirty="0">
                          <a:solidFill>
                            <a:srgbClr val="505050"/>
                          </a:solidFill>
                          <a:latin typeface="+mn-lt"/>
                        </a:rPr>
                        <a:t>Booth Staff </a:t>
                      </a:r>
                      <a:endParaRPr lang="it-IT"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50478710"/>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Mike Kaufman</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a:solidFill>
                            <a:srgbClr val="505050"/>
                          </a:solidFill>
                          <a:latin typeface="+mn-lt"/>
                        </a:rPr>
                        <a:t>Booth Staff </a:t>
                      </a:r>
                      <a:endParaRPr lang="it-IT"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35249264"/>
                  </a:ext>
                </a:extLst>
              </a:tr>
              <a:tr h="0">
                <a:tc>
                  <a:txBody>
                    <a:bodyPr/>
                    <a:lstStyle/>
                    <a:p>
                      <a:pPr marL="0" lvl="0" algn="l" defTabSz="914367" rtl="0" eaLnBrk="1" latinLnBrk="0" hangingPunct="1">
                        <a:buNone/>
                      </a:pPr>
                      <a:r>
                        <a:rPr lang="en-US" sz="1100" b="0" i="0" kern="1200" dirty="0" err="1">
                          <a:solidFill>
                            <a:srgbClr val="505050"/>
                          </a:solidFill>
                          <a:latin typeface="+mn-lt"/>
                          <a:ea typeface="+mn-ea"/>
                          <a:cs typeface="+mn-cs"/>
                        </a:rPr>
                        <a:t>Jef</a:t>
                      </a:r>
                      <a:r>
                        <a:rPr lang="en-US" sz="1100" b="0" i="0" kern="1200" dirty="0">
                          <a:solidFill>
                            <a:srgbClr val="505050"/>
                          </a:solidFill>
                          <a:latin typeface="+mn-lt"/>
                          <a:ea typeface="+mn-ea"/>
                          <a:cs typeface="+mn-cs"/>
                        </a:rPr>
                        <a:t> King</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a:solidFill>
                            <a:srgbClr val="505050"/>
                          </a:solidFill>
                          <a:latin typeface="+mn-lt"/>
                        </a:rPr>
                        <a:t>Booth Staff </a:t>
                      </a:r>
                      <a:endParaRPr lang="it-IT"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835756"/>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Eric Lai</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16363590"/>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Mark Marron</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5472011"/>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Matthew Meyer</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1439051"/>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Jeff Principe</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30719193"/>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Douglas Richardson</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2276618"/>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Osvaldo Rosado</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50935157"/>
                  </a:ext>
                </a:extLst>
              </a:tr>
              <a:tr h="0">
                <a:tc>
                  <a:txBody>
                    <a:bodyPr/>
                    <a:lstStyle/>
                    <a:p>
                      <a:pPr marL="0" lvl="0" algn="l" defTabSz="914367" rtl="0" eaLnBrk="1" latinLnBrk="0" hangingPunct="1">
                        <a:buNone/>
                      </a:pPr>
                      <a:r>
                        <a:rPr lang="en-US" sz="1100" b="0" i="0" kern="1200" err="1">
                          <a:solidFill>
                            <a:srgbClr val="505050"/>
                          </a:solidFill>
                          <a:latin typeface="+mn-lt"/>
                          <a:ea typeface="+mn-ea"/>
                          <a:cs typeface="+mn-cs"/>
                        </a:rPr>
                        <a:t>Tejbir</a:t>
                      </a:r>
                      <a:r>
                        <a:rPr lang="en-US" sz="1100" b="0" i="0" kern="1200">
                          <a:solidFill>
                            <a:srgbClr val="505050"/>
                          </a:solidFill>
                          <a:latin typeface="+mn-lt"/>
                          <a:ea typeface="+mn-ea"/>
                          <a:cs typeface="+mn-cs"/>
                        </a:rPr>
                        <a:t> </a:t>
                      </a:r>
                      <a:r>
                        <a:rPr lang="en-US" sz="1100" b="0" i="0" kern="1200" err="1">
                          <a:solidFill>
                            <a:srgbClr val="505050"/>
                          </a:solidFill>
                          <a:latin typeface="+mn-lt"/>
                          <a:ea typeface="+mn-ea"/>
                          <a:cs typeface="+mn-cs"/>
                        </a:rPr>
                        <a:t>Sodhan</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75056980"/>
                  </a:ext>
                </a:extLst>
              </a:tr>
              <a:tr h="0">
                <a:tc>
                  <a:txBody>
                    <a:bodyPr/>
                    <a:lstStyle/>
                    <a:p>
                      <a:pPr marL="0" lvl="0" algn="l" defTabSz="914367" rtl="0" eaLnBrk="1" latinLnBrk="0" hangingPunct="1">
                        <a:buNone/>
                      </a:pPr>
                      <a:r>
                        <a:rPr lang="en-US" sz="1100" b="0" i="0" kern="1200" err="1">
                          <a:solidFill>
                            <a:srgbClr val="505050"/>
                          </a:solidFill>
                          <a:latin typeface="+mn-lt"/>
                          <a:ea typeface="+mn-ea"/>
                          <a:cs typeface="+mn-cs"/>
                        </a:rPr>
                        <a:t>Vishwam</a:t>
                      </a:r>
                      <a:r>
                        <a:rPr lang="en-US" sz="1100" b="0" i="0" kern="1200">
                          <a:solidFill>
                            <a:srgbClr val="505050"/>
                          </a:solidFill>
                          <a:latin typeface="+mn-lt"/>
                          <a:ea typeface="+mn-ea"/>
                          <a:cs typeface="+mn-cs"/>
                        </a:rPr>
                        <a:t> </a:t>
                      </a:r>
                      <a:r>
                        <a:rPr lang="en-US" sz="1100" b="0" i="0" kern="1200" err="1">
                          <a:solidFill>
                            <a:srgbClr val="505050"/>
                          </a:solidFill>
                          <a:latin typeface="+mn-lt"/>
                          <a:ea typeface="+mn-ea"/>
                          <a:cs typeface="+mn-cs"/>
                        </a:rPr>
                        <a:t>Wubramanyam</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23009433"/>
                  </a:ext>
                </a:extLst>
              </a:tr>
              <a:tr h="0">
                <a:tc>
                  <a:txBody>
                    <a:bodyPr/>
                    <a:lstStyle/>
                    <a:p>
                      <a:pPr marL="0" lvl="0" algn="l" defTabSz="914367" rtl="0" eaLnBrk="1" latinLnBrk="0" hangingPunct="1">
                        <a:buNone/>
                      </a:pPr>
                      <a:r>
                        <a:rPr lang="en-US" sz="1100" b="0" i="0" kern="1200" err="1">
                          <a:solidFill>
                            <a:srgbClr val="505050"/>
                          </a:solidFill>
                          <a:latin typeface="+mn-lt"/>
                          <a:ea typeface="+mn-ea"/>
                          <a:cs typeface="+mn-cs"/>
                        </a:rPr>
                        <a:t>Kamil</a:t>
                      </a:r>
                      <a:r>
                        <a:rPr lang="en-US" sz="1100" b="0" i="0" kern="1200">
                          <a:solidFill>
                            <a:srgbClr val="505050"/>
                          </a:solidFill>
                          <a:latin typeface="+mn-lt"/>
                          <a:ea typeface="+mn-ea"/>
                          <a:cs typeface="+mn-cs"/>
                        </a:rPr>
                        <a:t> </a:t>
                      </a:r>
                      <a:r>
                        <a:rPr lang="en-US" sz="1100" b="0" i="0" kern="1200" err="1">
                          <a:solidFill>
                            <a:srgbClr val="505050"/>
                          </a:solidFill>
                          <a:latin typeface="+mn-lt"/>
                          <a:ea typeface="+mn-ea"/>
                          <a:cs typeface="+mn-cs"/>
                        </a:rPr>
                        <a:t>Szostak</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9950325"/>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George </a:t>
                      </a:r>
                      <a:r>
                        <a:rPr lang="en-US" sz="1100" b="0" i="0" kern="1200" err="1">
                          <a:solidFill>
                            <a:srgbClr val="505050"/>
                          </a:solidFill>
                          <a:latin typeface="+mn-lt"/>
                          <a:ea typeface="+mn-ea"/>
                          <a:cs typeface="+mn-cs"/>
                        </a:rPr>
                        <a:t>Trifonov</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dirty="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62846468"/>
                  </a:ext>
                </a:extLst>
              </a:tr>
              <a:tr h="0">
                <a:tc>
                  <a:txBody>
                    <a:bodyPr/>
                    <a:lstStyle/>
                    <a:p>
                      <a:pPr marL="0" lvl="0" algn="l" defTabSz="914367" rtl="0" eaLnBrk="1" latinLnBrk="0" hangingPunct="1">
                        <a:buNone/>
                      </a:pPr>
                      <a:r>
                        <a:rPr lang="en-US" sz="1100" b="0" i="0" kern="1200">
                          <a:solidFill>
                            <a:srgbClr val="505050"/>
                          </a:solidFill>
                          <a:latin typeface="+mn-lt"/>
                          <a:ea typeface="+mn-ea"/>
                          <a:cs typeface="+mn-cs"/>
                        </a:rPr>
                        <a:t>Kimberly </a:t>
                      </a:r>
                      <a:r>
                        <a:rPr lang="en-US" sz="1100" b="0" i="0" kern="1200" err="1">
                          <a:solidFill>
                            <a:srgbClr val="505050"/>
                          </a:solidFill>
                          <a:latin typeface="+mn-lt"/>
                          <a:ea typeface="+mn-ea"/>
                          <a:cs typeface="+mn-cs"/>
                        </a:rPr>
                        <a:t>Wolk</a:t>
                      </a:r>
                      <a:endParaRPr sz="1100" b="0" i="0" kern="120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it-IT" sz="1100" b="0" i="0" kern="1200">
                          <a:solidFill>
                            <a:srgbClr val="505050"/>
                          </a:solidFill>
                          <a:latin typeface="+mn-lt"/>
                          <a:ea typeface="+mn-ea"/>
                          <a:cs typeface="+mn-cs"/>
                        </a:rPr>
                        <a:t>Attendee</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0" algn="l" defTabSz="914367" rtl="0" eaLnBrk="1" latinLnBrk="0" hangingPunct="1">
                        <a:buNone/>
                      </a:pPr>
                      <a:r>
                        <a:rPr lang="en-US" sz="1100" b="0" i="0" kern="1200" dirty="0">
                          <a:solidFill>
                            <a:srgbClr val="505050"/>
                          </a:solidFill>
                          <a:latin typeface="+mn-lt"/>
                          <a:ea typeface="+mn-ea"/>
                          <a:cs typeface="+mn-cs"/>
                        </a:rPr>
                        <a:t>Yes</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6733238"/>
                  </a:ext>
                </a:extLst>
              </a:tr>
              <a:tr h="0">
                <a:tc>
                  <a:txBody>
                    <a:bodyPr/>
                    <a:lstStyle/>
                    <a:p>
                      <a:pPr marL="0" lvl="0" algn="l" defTabSz="914367" rtl="0" eaLnBrk="1" latinLnBrk="0" hangingPunct="1">
                        <a:buNone/>
                      </a:pPr>
                      <a:r>
                        <a:rPr lang="en-US" sz="1100" b="0" i="0" kern="1200" dirty="0">
                          <a:solidFill>
                            <a:srgbClr val="505050"/>
                          </a:solidFill>
                          <a:latin typeface="+mn-lt"/>
                          <a:ea typeface="+mn-ea"/>
                          <a:cs typeface="+mn-cs"/>
                        </a:rPr>
                        <a:t>Robin Ginn</a:t>
                      </a:r>
                      <a:endParaRPr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lvl="0" algn="l" defTabSz="914367" rtl="0" eaLnBrk="1" latinLnBrk="0" hangingPunct="1">
                        <a:buNone/>
                      </a:pPr>
                      <a:r>
                        <a:rPr lang="it-IT" sz="1100" b="0" i="0" kern="1200" dirty="0">
                          <a:solidFill>
                            <a:srgbClr val="505050"/>
                          </a:solidFill>
                          <a:latin typeface="+mn-lt"/>
                          <a:ea typeface="+mn-ea"/>
                          <a:cs typeface="+mn-cs"/>
                        </a:rPr>
                        <a:t>Business Owner</a:t>
                      </a: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lvl="0" algn="l" defTabSz="914367" rtl="0" eaLnBrk="1" latinLnBrk="0" hangingPunct="1">
                        <a:buNone/>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0" i="0" kern="1200" dirty="0">
                        <a:solidFill>
                          <a:srgbClr val="505050"/>
                        </a:solidFill>
                        <a:latin typeface="+mn-lt"/>
                        <a:ea typeface="+mn-ea"/>
                        <a:cs typeface="+mn-cs"/>
                      </a:endParaRPr>
                    </a:p>
                  </a:txBody>
                  <a:tcPr marL="91427" marR="91427" marT="45713" marB="45713">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472178058"/>
                  </a:ext>
                </a:extLst>
              </a:tr>
            </a:tbl>
          </a:graphicData>
        </a:graphic>
      </p:graphicFrame>
    </p:spTree>
    <p:extLst>
      <p:ext uri="{BB962C8B-B14F-4D97-AF65-F5344CB8AC3E}">
        <p14:creationId xmlns:p14="http://schemas.microsoft.com/office/powerpoint/2010/main" val="15677064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Object 63" hidden="1">
            <a:extLst>
              <a:ext uri="{FF2B5EF4-FFF2-40B4-BE49-F238E27FC236}">
                <a16:creationId xmlns:a16="http://schemas.microsoft.com/office/drawing/2014/main" id="{980AF2F4-8F93-475E-9706-8CC4FD90E7D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64" name="Object 63" hidden="1">
                        <a:extLst>
                          <a:ext uri="{FF2B5EF4-FFF2-40B4-BE49-F238E27FC236}">
                            <a16:creationId xmlns:a16="http://schemas.microsoft.com/office/drawing/2014/main" id="{980AF2F4-8F93-475E-9706-8CC4FD90E7D3}"/>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2" name="Rectangle 71">
            <a:extLst>
              <a:ext uri="{FF2B5EF4-FFF2-40B4-BE49-F238E27FC236}">
                <a16:creationId xmlns:a16="http://schemas.microsoft.com/office/drawing/2014/main" id="{534E8EF4-97F1-4F61-BEFE-A6A87E18BC54}"/>
              </a:ext>
            </a:extLst>
          </p:cNvPr>
          <p:cNvSpPr/>
          <p:nvPr/>
        </p:nvSpPr>
        <p:spPr bwMode="auto">
          <a:xfrm>
            <a:off x="8441822" y="1993356"/>
            <a:ext cx="3300984" cy="45183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67">
              <a:spcBef>
                <a:spcPts val="600"/>
              </a:spcBef>
              <a:defRPr/>
            </a:pPr>
            <a:r>
              <a:rPr lang="en-US" sz="1600">
                <a:solidFill>
                  <a:srgbClr val="505050"/>
                </a:solidFill>
                <a:ea typeface="Calibri" panose="020F0502020204030204" pitchFamily="34" charset="0"/>
                <a:cs typeface="Times New Roman" panose="02020603050405020304" pitchFamily="18" charset="0"/>
              </a:rPr>
              <a:t>Are you ready?  Below is your checklist on how best to prepare:</a:t>
            </a:r>
            <a:endParaRPr lang="en-US" sz="1400">
              <a:solidFill>
                <a:srgbClr val="505050"/>
              </a:solidFill>
              <a:ea typeface="Calibri" panose="020F0502020204030204" pitchFamily="34" charset="0"/>
              <a:cs typeface="Times New Roman" panose="02020603050405020304" pitchFamily="18" charset="0"/>
            </a:endParaRP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Learn the demos</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Understand our competition </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Understand our event goals and messages</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Familiarize yourself with the audience profile</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Accept your S+’s for your booth assignments</a:t>
            </a:r>
          </a:p>
          <a:p>
            <a:pPr marL="342900" indent="-279400" defTabSz="914367">
              <a:spcBef>
                <a:spcPts val="300"/>
              </a:spcBef>
              <a:spcAft>
                <a:spcPts val="600"/>
              </a:spcAft>
              <a:buFont typeface="Wingdings" panose="05000000000000000000" pitchFamily="2" charset="2"/>
              <a:buChar char=""/>
              <a:defRPr/>
            </a:pPr>
            <a:r>
              <a:rPr lang="en-US" sz="1400">
                <a:solidFill>
                  <a:srgbClr val="505050"/>
                </a:solidFill>
                <a:ea typeface="Times New Roman" panose="02020603050405020304" pitchFamily="18" charset="0"/>
              </a:rPr>
              <a:t>Make sure you are registered for the event </a:t>
            </a:r>
          </a:p>
          <a:p>
            <a:pPr marL="342900" indent="-279400" defTabSz="914367">
              <a:spcBef>
                <a:spcPts val="300"/>
              </a:spcBef>
              <a:spcAft>
                <a:spcPts val="600"/>
              </a:spcAft>
              <a:buFont typeface="Wingdings" panose="05000000000000000000" pitchFamily="2" charset="2"/>
              <a:buChar char=""/>
              <a:defRPr/>
            </a:pPr>
            <a:r>
              <a:rPr lang="en-US" sz="1400" kern="0">
                <a:solidFill>
                  <a:srgbClr val="505050"/>
                </a:solidFill>
                <a:ea typeface="Times New Roman" panose="02020603050405020304" pitchFamily="18" charset="0"/>
              </a:rPr>
              <a:t>Please remember to scan badges!</a:t>
            </a:r>
            <a:endParaRPr lang="en-US" sz="1400">
              <a:solidFill>
                <a:srgbClr val="505050"/>
              </a:solidFill>
              <a:ea typeface="Times New Roman" panose="02020603050405020304" pitchFamily="18" charset="0"/>
            </a:endParaRPr>
          </a:p>
        </p:txBody>
      </p:sp>
      <p:grpSp>
        <p:nvGrpSpPr>
          <p:cNvPr id="17" name="Group 16">
            <a:extLst>
              <a:ext uri="{FF2B5EF4-FFF2-40B4-BE49-F238E27FC236}">
                <a16:creationId xmlns:a16="http://schemas.microsoft.com/office/drawing/2014/main" id="{99FB68F3-7CA2-40E3-809F-9A59E7492AE0}"/>
              </a:ext>
            </a:extLst>
          </p:cNvPr>
          <p:cNvGrpSpPr/>
          <p:nvPr/>
        </p:nvGrpSpPr>
        <p:grpSpPr>
          <a:xfrm>
            <a:off x="0" y="0"/>
            <a:ext cx="12192000" cy="1380067"/>
            <a:chOff x="152400" y="152399"/>
            <a:chExt cx="12192000" cy="1380067"/>
          </a:xfrm>
        </p:grpSpPr>
        <p:sp>
          <p:nvSpPr>
            <p:cNvPr id="18" name="Rectangle 17">
              <a:extLst>
                <a:ext uri="{FF2B5EF4-FFF2-40B4-BE49-F238E27FC236}">
                  <a16:creationId xmlns:a16="http://schemas.microsoft.com/office/drawing/2014/main" id="{B31C8811-C2E3-4106-8CC9-4FD4C5806CCA}"/>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4">
              <a:extLst>
                <a:ext uri="{FF2B5EF4-FFF2-40B4-BE49-F238E27FC236}">
                  <a16:creationId xmlns:a16="http://schemas.microsoft.com/office/drawing/2014/main" id="{AB586F49-25D4-4214-946D-663F0E248D87}"/>
                </a:ext>
              </a:extLst>
            </p:cNvPr>
            <p:cNvGrpSpPr>
              <a:grpSpLocks noChangeAspect="1"/>
            </p:cNvGrpSpPr>
            <p:nvPr/>
          </p:nvGrpSpPr>
          <p:grpSpPr bwMode="auto">
            <a:xfrm rot="21236390">
              <a:off x="8829136" y="587907"/>
              <a:ext cx="848133" cy="563234"/>
              <a:chOff x="-727" y="-1420"/>
              <a:chExt cx="1292" cy="858"/>
            </a:xfrm>
          </p:grpSpPr>
          <p:sp>
            <p:nvSpPr>
              <p:cNvPr id="47" name="Freeform 5">
                <a:extLst>
                  <a:ext uri="{FF2B5EF4-FFF2-40B4-BE49-F238E27FC236}">
                    <a16:creationId xmlns:a16="http://schemas.microsoft.com/office/drawing/2014/main" id="{1AD4FA82-236A-49FE-8B3C-2E214A6E9012}"/>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6">
                <a:extLst>
                  <a:ext uri="{FF2B5EF4-FFF2-40B4-BE49-F238E27FC236}">
                    <a16:creationId xmlns:a16="http://schemas.microsoft.com/office/drawing/2014/main" id="{5DDB304A-45B7-4340-B7BD-0CBCA33E79AE}"/>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7">
                <a:extLst>
                  <a:ext uri="{FF2B5EF4-FFF2-40B4-BE49-F238E27FC236}">
                    <a16:creationId xmlns:a16="http://schemas.microsoft.com/office/drawing/2014/main" id="{24CA8312-860C-4AA9-9A5E-CA641BC9EC2A}"/>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8">
                <a:extLst>
                  <a:ext uri="{FF2B5EF4-FFF2-40B4-BE49-F238E27FC236}">
                    <a16:creationId xmlns:a16="http://schemas.microsoft.com/office/drawing/2014/main" id="{EDA327B3-1631-4A0F-9A61-9A3722816FAD}"/>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9">
                <a:extLst>
                  <a:ext uri="{FF2B5EF4-FFF2-40B4-BE49-F238E27FC236}">
                    <a16:creationId xmlns:a16="http://schemas.microsoft.com/office/drawing/2014/main" id="{F82BE08A-E424-4E9C-B139-BAD332AEA4ED}"/>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0">
                <a:extLst>
                  <a:ext uri="{FF2B5EF4-FFF2-40B4-BE49-F238E27FC236}">
                    <a16:creationId xmlns:a16="http://schemas.microsoft.com/office/drawing/2014/main" id="{58A89C1F-AC45-4A3A-95F6-029A53286F86}"/>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11">
                <a:extLst>
                  <a:ext uri="{FF2B5EF4-FFF2-40B4-BE49-F238E27FC236}">
                    <a16:creationId xmlns:a16="http://schemas.microsoft.com/office/drawing/2014/main" id="{1494E7F8-0D54-4527-923E-0D65F7930CBA}"/>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2">
                <a:extLst>
                  <a:ext uri="{FF2B5EF4-FFF2-40B4-BE49-F238E27FC236}">
                    <a16:creationId xmlns:a16="http://schemas.microsoft.com/office/drawing/2014/main" id="{816EADD9-C495-4145-8B84-85C8941736D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3">
                <a:extLst>
                  <a:ext uri="{FF2B5EF4-FFF2-40B4-BE49-F238E27FC236}">
                    <a16:creationId xmlns:a16="http://schemas.microsoft.com/office/drawing/2014/main" id="{2C29033E-6CB8-4216-841F-37DE42ACDD79}"/>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4">
                <a:extLst>
                  <a:ext uri="{FF2B5EF4-FFF2-40B4-BE49-F238E27FC236}">
                    <a16:creationId xmlns:a16="http://schemas.microsoft.com/office/drawing/2014/main" id="{E66394EC-32AC-4B8E-BABF-5EDCA81B13E9}"/>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5">
                <a:extLst>
                  <a:ext uri="{FF2B5EF4-FFF2-40B4-BE49-F238E27FC236}">
                    <a16:creationId xmlns:a16="http://schemas.microsoft.com/office/drawing/2014/main" id="{7DA2D1AF-6320-4B9F-80D0-E0BF4AC51680}"/>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16">
                <a:extLst>
                  <a:ext uri="{FF2B5EF4-FFF2-40B4-BE49-F238E27FC236}">
                    <a16:creationId xmlns:a16="http://schemas.microsoft.com/office/drawing/2014/main" id="{1667CD6B-C329-4E29-A34B-588BF7D4770A}"/>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7">
                <a:extLst>
                  <a:ext uri="{FF2B5EF4-FFF2-40B4-BE49-F238E27FC236}">
                    <a16:creationId xmlns:a16="http://schemas.microsoft.com/office/drawing/2014/main" id="{AE902A87-F1F1-473F-9E68-FBCC17BC045F}"/>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8">
                <a:extLst>
                  <a:ext uri="{FF2B5EF4-FFF2-40B4-BE49-F238E27FC236}">
                    <a16:creationId xmlns:a16="http://schemas.microsoft.com/office/drawing/2014/main" id="{07332E87-060B-419D-8BAB-25A01359D6EB}"/>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9">
                <a:extLst>
                  <a:ext uri="{FF2B5EF4-FFF2-40B4-BE49-F238E27FC236}">
                    <a16:creationId xmlns:a16="http://schemas.microsoft.com/office/drawing/2014/main" id="{08BD984F-1668-4031-BA30-75AC8428152E}"/>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20">
                <a:extLst>
                  <a:ext uri="{FF2B5EF4-FFF2-40B4-BE49-F238E27FC236}">
                    <a16:creationId xmlns:a16="http://schemas.microsoft.com/office/drawing/2014/main" id="{913BDF8A-DD14-473A-9563-6485950BF71D}"/>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21">
                <a:extLst>
                  <a:ext uri="{FF2B5EF4-FFF2-40B4-BE49-F238E27FC236}">
                    <a16:creationId xmlns:a16="http://schemas.microsoft.com/office/drawing/2014/main" id="{FDB79C78-A3DE-470B-8E9C-59D5F4B3688A}"/>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19">
              <a:extLst>
                <a:ext uri="{FF2B5EF4-FFF2-40B4-BE49-F238E27FC236}">
                  <a16:creationId xmlns:a16="http://schemas.microsoft.com/office/drawing/2014/main" id="{43054C96-7143-4141-9B88-4B51E5170E9F}"/>
                </a:ext>
              </a:extLst>
            </p:cNvPr>
            <p:cNvGrpSpPr>
              <a:grpSpLocks noChangeAspect="1"/>
            </p:cNvGrpSpPr>
            <p:nvPr/>
          </p:nvGrpSpPr>
          <p:grpSpPr bwMode="auto">
            <a:xfrm rot="20566751" flipH="1">
              <a:off x="11259953" y="275359"/>
              <a:ext cx="731614" cy="1134146"/>
              <a:chOff x="-1813" y="606"/>
              <a:chExt cx="1265" cy="1961"/>
            </a:xfrm>
          </p:grpSpPr>
          <p:sp>
            <p:nvSpPr>
              <p:cNvPr id="38" name="Freeform 25">
                <a:extLst>
                  <a:ext uri="{FF2B5EF4-FFF2-40B4-BE49-F238E27FC236}">
                    <a16:creationId xmlns:a16="http://schemas.microsoft.com/office/drawing/2014/main" id="{51F73E78-18A1-495F-9FDF-A860C46A049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26">
                <a:extLst>
                  <a:ext uri="{FF2B5EF4-FFF2-40B4-BE49-F238E27FC236}">
                    <a16:creationId xmlns:a16="http://schemas.microsoft.com/office/drawing/2014/main" id="{174156C9-4111-41D9-B9CF-EE11312B4397}"/>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27">
                <a:extLst>
                  <a:ext uri="{FF2B5EF4-FFF2-40B4-BE49-F238E27FC236}">
                    <a16:creationId xmlns:a16="http://schemas.microsoft.com/office/drawing/2014/main" id="{DA48736B-0E8C-4A2D-9F61-0DB732900223}"/>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Line 28">
                <a:extLst>
                  <a:ext uri="{FF2B5EF4-FFF2-40B4-BE49-F238E27FC236}">
                    <a16:creationId xmlns:a16="http://schemas.microsoft.com/office/drawing/2014/main" id="{B2D5E807-CDE8-4CE4-885C-EB742BDB25D3}"/>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Line 29">
                <a:extLst>
                  <a:ext uri="{FF2B5EF4-FFF2-40B4-BE49-F238E27FC236}">
                    <a16:creationId xmlns:a16="http://schemas.microsoft.com/office/drawing/2014/main" id="{87D9DE48-9CD1-4905-B389-EAB502AD9EA5}"/>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30">
                <a:extLst>
                  <a:ext uri="{FF2B5EF4-FFF2-40B4-BE49-F238E27FC236}">
                    <a16:creationId xmlns:a16="http://schemas.microsoft.com/office/drawing/2014/main" id="{721A7C0B-A653-4CA8-8FFD-40A463E2A1B2}"/>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Oval 43">
                <a:extLst>
                  <a:ext uri="{FF2B5EF4-FFF2-40B4-BE49-F238E27FC236}">
                    <a16:creationId xmlns:a16="http://schemas.microsoft.com/office/drawing/2014/main" id="{3E6915B5-1EE1-4855-B09F-C8DE7E4CAFAC}"/>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32">
                <a:extLst>
                  <a:ext uri="{FF2B5EF4-FFF2-40B4-BE49-F238E27FC236}">
                    <a16:creationId xmlns:a16="http://schemas.microsoft.com/office/drawing/2014/main" id="{5840FD93-4C25-4122-84B6-1AFB087D773E}"/>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33">
                <a:extLst>
                  <a:ext uri="{FF2B5EF4-FFF2-40B4-BE49-F238E27FC236}">
                    <a16:creationId xmlns:a16="http://schemas.microsoft.com/office/drawing/2014/main" id="{3B356CE4-428D-4754-AF66-985D5C01D059}"/>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1502CD53-E4A0-4394-9A7E-381DB102B35E}"/>
                </a:ext>
              </a:extLst>
            </p:cNvPr>
            <p:cNvGrpSpPr>
              <a:grpSpLocks noChangeAspect="1"/>
            </p:cNvGrpSpPr>
            <p:nvPr/>
          </p:nvGrpSpPr>
          <p:grpSpPr bwMode="auto">
            <a:xfrm rot="764832">
              <a:off x="10180995" y="275359"/>
              <a:ext cx="628384" cy="658307"/>
              <a:chOff x="-1831" y="-565"/>
              <a:chExt cx="777" cy="814"/>
            </a:xfrm>
          </p:grpSpPr>
          <p:sp>
            <p:nvSpPr>
              <p:cNvPr id="26" name="Freeform 37">
                <a:extLst>
                  <a:ext uri="{FF2B5EF4-FFF2-40B4-BE49-F238E27FC236}">
                    <a16:creationId xmlns:a16="http://schemas.microsoft.com/office/drawing/2014/main" id="{911F39AA-5E4D-43A8-A7EA-FFB38F44461C}"/>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4BFE5FF0-946A-4128-94DF-8B408CFF2D1C}"/>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4483A073-9E45-48F1-A3A6-20B88F0AD450}"/>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3078254B-067A-47B7-9BC9-0FBE949D2DF2}"/>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Line 41">
                <a:extLst>
                  <a:ext uri="{FF2B5EF4-FFF2-40B4-BE49-F238E27FC236}">
                    <a16:creationId xmlns:a16="http://schemas.microsoft.com/office/drawing/2014/main" id="{2829DBE5-CBA1-4912-8AF2-E17F31862540}"/>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2">
                <a:extLst>
                  <a:ext uri="{FF2B5EF4-FFF2-40B4-BE49-F238E27FC236}">
                    <a16:creationId xmlns:a16="http://schemas.microsoft.com/office/drawing/2014/main" id="{AEE4800B-EAFE-4BA4-9232-3B267D4970FF}"/>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3">
                <a:extLst>
                  <a:ext uri="{FF2B5EF4-FFF2-40B4-BE49-F238E27FC236}">
                    <a16:creationId xmlns:a16="http://schemas.microsoft.com/office/drawing/2014/main" id="{74E4FF3C-187F-47CB-A6F1-AB76E8766FF2}"/>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4">
                <a:extLst>
                  <a:ext uri="{FF2B5EF4-FFF2-40B4-BE49-F238E27FC236}">
                    <a16:creationId xmlns:a16="http://schemas.microsoft.com/office/drawing/2014/main" id="{7A546409-8D4E-419B-9645-1A5C39FBBECF}"/>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45">
                <a:extLst>
                  <a:ext uri="{FF2B5EF4-FFF2-40B4-BE49-F238E27FC236}">
                    <a16:creationId xmlns:a16="http://schemas.microsoft.com/office/drawing/2014/main" id="{30ED81B1-A81E-443C-8EAA-53B443A4FCDE}"/>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6">
                <a:extLst>
                  <a:ext uri="{FF2B5EF4-FFF2-40B4-BE49-F238E27FC236}">
                    <a16:creationId xmlns:a16="http://schemas.microsoft.com/office/drawing/2014/main" id="{FA341FAA-762F-4987-8D8F-02D5F7BC1B34}"/>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7">
                <a:extLst>
                  <a:ext uri="{FF2B5EF4-FFF2-40B4-BE49-F238E27FC236}">
                    <a16:creationId xmlns:a16="http://schemas.microsoft.com/office/drawing/2014/main" id="{A3DCAD5B-443F-40D5-8F46-C1AD2F13989F}"/>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48">
                <a:extLst>
                  <a:ext uri="{FF2B5EF4-FFF2-40B4-BE49-F238E27FC236}">
                    <a16:creationId xmlns:a16="http://schemas.microsoft.com/office/drawing/2014/main" id="{E4939923-4953-461D-9F0C-07F43E7EC750}"/>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6591224F-6921-46D3-BFCC-C83FBE5CC0B6}"/>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54BF6012-981D-4A21-8C40-05DE184F68FE}"/>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AE4B343D-EEAE-47DF-80FB-8526BFA83694}"/>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075CBAC0-A332-4870-A54A-BC7751F9A41A}"/>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a:extLst>
              <a:ext uri="{FF2B5EF4-FFF2-40B4-BE49-F238E27FC236}">
                <a16:creationId xmlns:a16="http://schemas.microsoft.com/office/drawing/2014/main" id="{F9AE4C45-CE89-4C12-9772-D70403017E21}"/>
              </a:ext>
            </a:extLst>
          </p:cNvPr>
          <p:cNvSpPr>
            <a:spLocks noGrp="1"/>
          </p:cNvSpPr>
          <p:nvPr>
            <p:ph type="title"/>
          </p:nvPr>
        </p:nvSpPr>
        <p:spPr/>
        <p:txBody>
          <a:bodyPr/>
          <a:lstStyle/>
          <a:p>
            <a:r>
              <a:rPr lang="en-US">
                <a:solidFill>
                  <a:srgbClr val="103665"/>
                </a:solidFill>
              </a:rPr>
              <a:t>Staff Readiness &amp; Logistics</a:t>
            </a:r>
          </a:p>
        </p:txBody>
      </p:sp>
      <p:sp>
        <p:nvSpPr>
          <p:cNvPr id="68" name="Rectangle 67">
            <a:extLst>
              <a:ext uri="{FF2B5EF4-FFF2-40B4-BE49-F238E27FC236}">
                <a16:creationId xmlns:a16="http://schemas.microsoft.com/office/drawing/2014/main" id="{2FFEFE1E-CBD0-4CC6-A5BC-996D2E1440EB}"/>
              </a:ext>
            </a:extLst>
          </p:cNvPr>
          <p:cNvSpPr/>
          <p:nvPr/>
        </p:nvSpPr>
        <p:spPr bwMode="auto">
          <a:xfrm>
            <a:off x="457200" y="2006278"/>
            <a:ext cx="7835900" cy="310674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228600" indent="-228600" defTabSz="914102" fontAlgn="base">
              <a:spcBef>
                <a:spcPts val="200"/>
              </a:spcBef>
              <a:spcAft>
                <a:spcPts val="200"/>
              </a:spcAft>
              <a:buFont typeface="+mj-lt"/>
              <a:buAutoNum type="arabicPeriod"/>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Educate the press but don’t generate any news yourself.  </a:t>
            </a:r>
            <a:r>
              <a:rPr lang="en-US" sz="1400">
                <a:solidFill>
                  <a:srgbClr val="505050"/>
                </a:solidFill>
                <a:ea typeface="Segoe UI" pitchFamily="34" charset="0"/>
                <a:cs typeface="Segoe UI Semibold" panose="020B0702040204020203" pitchFamily="34" charset="0"/>
              </a:rPr>
              <a:t>Some of you at the event will be in a position where you will talk with the press.  If you spend time with them please remember that if they ask any questions that you’re not an expert in you should not try to answer them—refer them to a member of the PR team.  </a:t>
            </a:r>
            <a:r>
              <a:rPr lang="en-US" sz="1400" i="1">
                <a:solidFill>
                  <a:srgbClr val="505050"/>
                </a:solidFill>
                <a:ea typeface="Segoe UI" pitchFamily="34" charset="0"/>
                <a:cs typeface="Segoe UI Semibold" panose="020B0702040204020203" pitchFamily="34" charset="0"/>
              </a:rPr>
              <a:t>Remember, anything you say can be quoted</a:t>
            </a:r>
          </a:p>
          <a:p>
            <a:pPr marL="228600" indent="-228600" defTabSz="914102" fontAlgn="base">
              <a:spcBef>
                <a:spcPts val="200"/>
              </a:spcBef>
              <a:spcAft>
                <a:spcPts val="200"/>
              </a:spcAft>
              <a:buFont typeface="+mj-lt"/>
              <a:buAutoNum type="arabicPeriod"/>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Help out if anyone needs help.  </a:t>
            </a:r>
            <a:r>
              <a:rPr lang="en-US" sz="1400">
                <a:solidFill>
                  <a:srgbClr val="505050"/>
                </a:solidFill>
                <a:ea typeface="Segoe UI" pitchFamily="34" charset="0"/>
                <a:cs typeface="Segoe UI Semibold" panose="020B0702040204020203" pitchFamily="34" charset="0"/>
              </a:rPr>
              <a:t>We’re all in this together and there is lots of work to be done. Much of it is going to be outside what you would normally expect to be your scope of expertise or job description.  If you have spare time, please volunteer or ask if people</a:t>
            </a:r>
            <a:br>
              <a:rPr lang="en-US" sz="1400">
                <a:solidFill>
                  <a:srgbClr val="505050"/>
                </a:solidFill>
                <a:ea typeface="Segoe UI" pitchFamily="34" charset="0"/>
                <a:cs typeface="Segoe UI Semibold" panose="020B0702040204020203" pitchFamily="34" charset="0"/>
              </a:rPr>
            </a:br>
            <a:r>
              <a:rPr lang="en-US" sz="1400">
                <a:solidFill>
                  <a:srgbClr val="505050"/>
                </a:solidFill>
                <a:ea typeface="Segoe UI" pitchFamily="34" charset="0"/>
                <a:cs typeface="Segoe UI Semibold" panose="020B0702040204020203" pitchFamily="34" charset="0"/>
              </a:rPr>
              <a:t>need help</a:t>
            </a:r>
          </a:p>
          <a:p>
            <a:pPr marL="228600" indent="-228600" defTabSz="914102" fontAlgn="base">
              <a:spcBef>
                <a:spcPts val="200"/>
              </a:spcBef>
              <a:spcAft>
                <a:spcPts val="200"/>
              </a:spcAft>
              <a:buFont typeface="+mj-lt"/>
              <a:buAutoNum type="arabicPeriod"/>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Come Prepared.  </a:t>
            </a:r>
            <a:r>
              <a:rPr lang="en-US" sz="1400">
                <a:solidFill>
                  <a:srgbClr val="505050"/>
                </a:solidFill>
                <a:ea typeface="Segoe UI" pitchFamily="34" charset="0"/>
                <a:cs typeface="Segoe UI Semibold" panose="020B0702040204020203" pitchFamily="34" charset="0"/>
              </a:rPr>
              <a:t>Know your </a:t>
            </a:r>
            <a:r>
              <a:rPr lang="en-US" sz="1400" b="1">
                <a:solidFill>
                  <a:srgbClr val="505050"/>
                </a:solidFill>
                <a:ea typeface="Segoe UI" pitchFamily="34" charset="0"/>
                <a:cs typeface="Segoe UI Semibold" panose="020B0702040204020203" pitchFamily="34" charset="0"/>
              </a:rPr>
              <a:t>staff assignment</a:t>
            </a:r>
            <a:r>
              <a:rPr lang="en-US" sz="1400">
                <a:solidFill>
                  <a:srgbClr val="505050"/>
                </a:solidFill>
                <a:ea typeface="Segoe UI" pitchFamily="34" charset="0"/>
                <a:cs typeface="Segoe UI Semibold" panose="020B0702040204020203" pitchFamily="34" charset="0"/>
              </a:rPr>
              <a:t>, know the </a:t>
            </a:r>
            <a:r>
              <a:rPr lang="en-US" sz="1400" b="1">
                <a:solidFill>
                  <a:srgbClr val="505050"/>
                </a:solidFill>
                <a:ea typeface="Segoe UI" pitchFamily="34" charset="0"/>
                <a:cs typeface="Segoe UI Semibold" panose="020B0702040204020203" pitchFamily="34" charset="0"/>
              </a:rPr>
              <a:t>demos</a:t>
            </a:r>
            <a:r>
              <a:rPr lang="en-US" sz="1400">
                <a:solidFill>
                  <a:srgbClr val="505050"/>
                </a:solidFill>
                <a:ea typeface="Segoe UI" pitchFamily="34" charset="0"/>
                <a:cs typeface="Segoe UI Semibold" panose="020B0702040204020203" pitchFamily="34" charset="0"/>
              </a:rPr>
              <a:t>, know our </a:t>
            </a:r>
            <a:r>
              <a:rPr lang="en-US" sz="1400" b="1">
                <a:solidFill>
                  <a:srgbClr val="505050"/>
                </a:solidFill>
                <a:ea typeface="Segoe UI" pitchFamily="34" charset="0"/>
                <a:cs typeface="Segoe UI Semibold" panose="020B0702040204020203" pitchFamily="34" charset="0"/>
              </a:rPr>
              <a:t>key messages</a:t>
            </a:r>
            <a:r>
              <a:rPr lang="en-US" sz="1400">
                <a:solidFill>
                  <a:srgbClr val="505050"/>
                </a:solidFill>
                <a:ea typeface="Segoe UI" pitchFamily="34" charset="0"/>
                <a:cs typeface="Segoe UI Semibold" panose="020B0702040204020203" pitchFamily="34" charset="0"/>
              </a:rPr>
              <a:t>.  Keep our objectives and success metrics in mind.  Your actions should bring us closer to meeting them</a:t>
            </a:r>
          </a:p>
          <a:p>
            <a:pPr marL="228600" indent="-228600" defTabSz="914102" fontAlgn="base">
              <a:spcBef>
                <a:spcPts val="200"/>
              </a:spcBef>
              <a:spcAft>
                <a:spcPts val="200"/>
              </a:spcAft>
              <a:buFont typeface="+mj-lt"/>
              <a:buAutoNum type="arabicPeriod"/>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Have fun.  </a:t>
            </a:r>
            <a:r>
              <a:rPr lang="en-US" sz="1400">
                <a:solidFill>
                  <a:srgbClr val="505050"/>
                </a:solidFill>
                <a:ea typeface="Segoe UI" pitchFamily="34" charset="0"/>
                <a:cs typeface="Segoe UI Semibold" panose="020B0702040204020203" pitchFamily="34" charset="0"/>
              </a:rPr>
              <a:t>We are an unexpected presence at this event, so we are earning respect. Be proud to be part of it, and enjoy the challenging conversations that are sure to come</a:t>
            </a:r>
          </a:p>
        </p:txBody>
      </p:sp>
      <p:sp>
        <p:nvSpPr>
          <p:cNvPr id="4" name="Rectangle 3">
            <a:extLst>
              <a:ext uri="{FF2B5EF4-FFF2-40B4-BE49-F238E27FC236}">
                <a16:creationId xmlns:a16="http://schemas.microsoft.com/office/drawing/2014/main" id="{4D642456-D7C3-4C51-9858-5048724C03B5}"/>
              </a:ext>
            </a:extLst>
          </p:cNvPr>
          <p:cNvSpPr/>
          <p:nvPr/>
        </p:nvSpPr>
        <p:spPr bwMode="auto">
          <a:xfrm>
            <a:off x="457200" y="1585655"/>
            <a:ext cx="7835900" cy="420624"/>
          </a:xfrm>
          <a:prstGeom prst="rect">
            <a:avLst/>
          </a:prstGeom>
          <a:solidFill>
            <a:schemeClr val="tx2"/>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600">
                <a:solidFill>
                  <a:srgbClr val="FFFFFF"/>
                </a:solidFill>
                <a:latin typeface="Segoe UI Semibold" panose="020B0702040204020203" pitchFamily="34" charset="0"/>
                <a:ea typeface="Segoe UI" pitchFamily="34" charset="0"/>
                <a:cs typeface="Segoe UI Semibold" panose="020B0702040204020203" pitchFamily="34" charset="0"/>
              </a:rPr>
              <a:t>THINGS TO REMEMBER</a:t>
            </a:r>
          </a:p>
        </p:txBody>
      </p:sp>
      <p:sp>
        <p:nvSpPr>
          <p:cNvPr id="69" name="Rectangle 68">
            <a:extLst>
              <a:ext uri="{FF2B5EF4-FFF2-40B4-BE49-F238E27FC236}">
                <a16:creationId xmlns:a16="http://schemas.microsoft.com/office/drawing/2014/main" id="{FB3D50EE-E3A8-4556-BCEC-D3B9DA5EC197}"/>
              </a:ext>
            </a:extLst>
          </p:cNvPr>
          <p:cNvSpPr/>
          <p:nvPr/>
        </p:nvSpPr>
        <p:spPr bwMode="auto">
          <a:xfrm>
            <a:off x="5827776" y="5516880"/>
            <a:ext cx="2465324" cy="99209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defTabSz="914102" fontAlgn="base">
              <a:spcBef>
                <a:spcPts val="600"/>
              </a:spcBef>
              <a:spcAft>
                <a:spcPct val="0"/>
              </a:spcAft>
              <a:buFont typeface="Arial" panose="020B0604020202020204" pitchFamily="34" charset="0"/>
              <a:buChar char="•"/>
            </a:pPr>
            <a:endParaRPr lang="en-US" sz="1200" err="1">
              <a:solidFill>
                <a:srgbClr val="505050"/>
              </a:solidFill>
              <a:cs typeface="Segoe UI" pitchFamily="34" charset="0"/>
            </a:endParaRPr>
          </a:p>
        </p:txBody>
      </p:sp>
      <p:sp>
        <p:nvSpPr>
          <p:cNvPr id="70" name="Rectangle 69">
            <a:extLst>
              <a:ext uri="{FF2B5EF4-FFF2-40B4-BE49-F238E27FC236}">
                <a16:creationId xmlns:a16="http://schemas.microsoft.com/office/drawing/2014/main" id="{032EC490-CDFF-4C01-A3FF-BBD00FC50E84}"/>
              </a:ext>
            </a:extLst>
          </p:cNvPr>
          <p:cNvSpPr/>
          <p:nvPr/>
        </p:nvSpPr>
        <p:spPr bwMode="auto">
          <a:xfrm>
            <a:off x="457199" y="5516880"/>
            <a:ext cx="2465323" cy="99209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defTabSz="914102" fontAlgn="base">
              <a:spcBef>
                <a:spcPts val="600"/>
              </a:spcBef>
              <a:spcAft>
                <a:spcPct val="0"/>
              </a:spcAft>
              <a:buFont typeface="Arial" panose="020B0604020202020204" pitchFamily="34" charset="0"/>
              <a:buChar char="•"/>
              <a:defRPr/>
            </a:pPr>
            <a:r>
              <a:rPr lang="en-US" sz="1200">
                <a:solidFill>
                  <a:srgbClr val="505050"/>
                </a:solidFill>
                <a:ea typeface="Segoe UI" pitchFamily="34" charset="0"/>
                <a:cs typeface="Segoe UI" pitchFamily="34" charset="0"/>
              </a:rPr>
              <a:t>Business Casual + Microsoft Jacket</a:t>
            </a:r>
          </a:p>
          <a:p>
            <a:pPr marL="171450" indent="-171450" defTabSz="914102" fontAlgn="base">
              <a:spcBef>
                <a:spcPts val="600"/>
              </a:spcBef>
              <a:spcAft>
                <a:spcPct val="0"/>
              </a:spcAft>
              <a:buFont typeface="Arial" panose="020B0604020202020204" pitchFamily="34" charset="0"/>
              <a:buChar char="•"/>
              <a:defRPr/>
            </a:pPr>
            <a:r>
              <a:rPr lang="en-US" sz="1200">
                <a:solidFill>
                  <a:srgbClr val="505050"/>
                </a:solidFill>
                <a:ea typeface="Segoe UI" pitchFamily="34" charset="0"/>
                <a:cs typeface="Segoe UI" pitchFamily="34" charset="0"/>
              </a:rPr>
              <a:t>Comfortable but professional shoes </a:t>
            </a:r>
          </a:p>
        </p:txBody>
      </p:sp>
      <p:sp>
        <p:nvSpPr>
          <p:cNvPr id="71" name="Rectangle 70">
            <a:extLst>
              <a:ext uri="{FF2B5EF4-FFF2-40B4-BE49-F238E27FC236}">
                <a16:creationId xmlns:a16="http://schemas.microsoft.com/office/drawing/2014/main" id="{B5414779-4900-4166-A50C-E43F83C61965}"/>
              </a:ext>
            </a:extLst>
          </p:cNvPr>
          <p:cNvSpPr/>
          <p:nvPr/>
        </p:nvSpPr>
        <p:spPr bwMode="auto">
          <a:xfrm>
            <a:off x="3009898" y="5516880"/>
            <a:ext cx="2730502" cy="99209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defTabSz="914102" fontAlgn="base">
              <a:spcBef>
                <a:spcPts val="600"/>
              </a:spcBef>
              <a:spcAft>
                <a:spcPct val="0"/>
              </a:spcAft>
              <a:buFont typeface="Arial" panose="020B0604020202020204" pitchFamily="34" charset="0"/>
              <a:buChar char="•"/>
            </a:pPr>
            <a:endParaRPr lang="en-US" sz="1200" err="1">
              <a:solidFill>
                <a:srgbClr val="505050"/>
              </a:solidFill>
              <a:cs typeface="Segoe UI" pitchFamily="34" charset="0"/>
            </a:endParaRPr>
          </a:p>
        </p:txBody>
      </p:sp>
      <p:sp>
        <p:nvSpPr>
          <p:cNvPr id="12" name="Rectangle 11">
            <a:extLst>
              <a:ext uri="{FF2B5EF4-FFF2-40B4-BE49-F238E27FC236}">
                <a16:creationId xmlns:a16="http://schemas.microsoft.com/office/drawing/2014/main" id="{6BBA800E-B552-4B19-8044-E8300A7870A7}"/>
              </a:ext>
            </a:extLst>
          </p:cNvPr>
          <p:cNvSpPr/>
          <p:nvPr/>
        </p:nvSpPr>
        <p:spPr bwMode="auto">
          <a:xfrm>
            <a:off x="5827776" y="5212081"/>
            <a:ext cx="2465324" cy="304800"/>
          </a:xfrm>
          <a:prstGeom prst="rect">
            <a:avLst/>
          </a:prstGeom>
          <a:solidFill>
            <a:srgbClr val="103665"/>
          </a:solidFill>
          <a:ln w="6350">
            <a:solidFill>
              <a:srgbClr val="10366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400">
                <a:solidFill>
                  <a:srgbClr val="FFFFFF"/>
                </a:solidFill>
                <a:latin typeface="Segoe UI Semibold" panose="020B0702040204020203" pitchFamily="34" charset="0"/>
                <a:ea typeface="Segoe UI" pitchFamily="34" charset="0"/>
                <a:cs typeface="Segoe UI Semibold" panose="020B0702040204020203" pitchFamily="34" charset="0"/>
              </a:rPr>
              <a:t>FORECAST</a:t>
            </a:r>
            <a:endParaRPr lang="en-US" sz="14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4" name="Rectangle 13">
            <a:extLst>
              <a:ext uri="{FF2B5EF4-FFF2-40B4-BE49-F238E27FC236}">
                <a16:creationId xmlns:a16="http://schemas.microsoft.com/office/drawing/2014/main" id="{B91853E8-7F4E-4192-BBD4-34C6CBEF386D}"/>
              </a:ext>
            </a:extLst>
          </p:cNvPr>
          <p:cNvSpPr/>
          <p:nvPr/>
        </p:nvSpPr>
        <p:spPr bwMode="auto">
          <a:xfrm>
            <a:off x="457199" y="5212081"/>
            <a:ext cx="2465323" cy="304800"/>
          </a:xfrm>
          <a:prstGeom prst="rect">
            <a:avLst/>
          </a:prstGeom>
          <a:solidFill>
            <a:srgbClr val="103665"/>
          </a:solidFill>
          <a:ln w="6350">
            <a:solidFill>
              <a:srgbClr val="10366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400">
                <a:solidFill>
                  <a:srgbClr val="FFFFFF"/>
                </a:solidFill>
                <a:latin typeface="Segoe UI Semibold" panose="020B0702040204020203" pitchFamily="34" charset="0"/>
                <a:ea typeface="Segoe UI" pitchFamily="34" charset="0"/>
                <a:cs typeface="Segoe UI Semibold" panose="020B0702040204020203" pitchFamily="34" charset="0"/>
              </a:rPr>
              <a:t>ATTIRE</a:t>
            </a:r>
            <a:endParaRPr lang="en-US" sz="14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5" name="Rectangle 14">
            <a:extLst>
              <a:ext uri="{FF2B5EF4-FFF2-40B4-BE49-F238E27FC236}">
                <a16:creationId xmlns:a16="http://schemas.microsoft.com/office/drawing/2014/main" id="{21AB020F-76E2-43FA-8F65-146E1D5CE94B}"/>
              </a:ext>
            </a:extLst>
          </p:cNvPr>
          <p:cNvSpPr/>
          <p:nvPr/>
        </p:nvSpPr>
        <p:spPr bwMode="auto">
          <a:xfrm>
            <a:off x="3009898" y="5212081"/>
            <a:ext cx="2730502" cy="304800"/>
          </a:xfrm>
          <a:prstGeom prst="rect">
            <a:avLst/>
          </a:prstGeom>
          <a:solidFill>
            <a:srgbClr val="103665"/>
          </a:solidFill>
          <a:ln w="6350">
            <a:solidFill>
              <a:srgbClr val="10366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400">
                <a:solidFill>
                  <a:srgbClr val="FFFFFF"/>
                </a:solidFill>
                <a:latin typeface="Segoe UI Semibold" panose="020B0702040204020203" pitchFamily="34" charset="0"/>
                <a:ea typeface="Segoe UI" pitchFamily="34" charset="0"/>
                <a:cs typeface="Segoe UI Semibold" panose="020B0702040204020203" pitchFamily="34" charset="0"/>
              </a:rPr>
              <a:t>MANDATORY STAFF MEETING</a:t>
            </a:r>
          </a:p>
        </p:txBody>
      </p:sp>
      <p:sp>
        <p:nvSpPr>
          <p:cNvPr id="73" name="Rectangle 72">
            <a:extLst>
              <a:ext uri="{FF2B5EF4-FFF2-40B4-BE49-F238E27FC236}">
                <a16:creationId xmlns:a16="http://schemas.microsoft.com/office/drawing/2014/main" id="{4D75AB20-BA29-4738-A81B-1494F32BA36C}"/>
              </a:ext>
            </a:extLst>
          </p:cNvPr>
          <p:cNvSpPr/>
          <p:nvPr/>
        </p:nvSpPr>
        <p:spPr>
          <a:xfrm>
            <a:off x="8441822" y="1585655"/>
            <a:ext cx="3300984" cy="420624"/>
          </a:xfrm>
          <a:prstGeom prst="rect">
            <a:avLst/>
          </a:prstGeom>
          <a:solidFill>
            <a:schemeClr val="tx2"/>
          </a:solidFill>
          <a:ln w="6350">
            <a:solidFill>
              <a:schemeClr val="tx2"/>
            </a:solidFill>
          </a:ln>
        </p:spPr>
        <p:txBody>
          <a:bodyPr wrap="square" lIns="91440" tIns="45720" rIns="9144" bIns="45720" anchor="ctr">
            <a:noAutofit/>
          </a:bodyPr>
          <a:lstStyle/>
          <a:p>
            <a:pPr algn="ctr" defTabSz="914102" fontAlgn="base">
              <a:spcBef>
                <a:spcPct val="0"/>
              </a:spcBef>
              <a:spcAft>
                <a:spcPct val="0"/>
              </a:spcAft>
              <a:defRPr/>
            </a:pPr>
            <a:r>
              <a:rPr lang="en-US" sz="1600">
                <a:solidFill>
                  <a:srgbClr val="FFFFFF"/>
                </a:solidFill>
                <a:latin typeface="Segoe UI Semibold" panose="020B0702040204020203" pitchFamily="34" charset="0"/>
                <a:ea typeface="Segoe UI" pitchFamily="34" charset="0"/>
                <a:cs typeface="Segoe UI Semibold" panose="020B0702040204020203" pitchFamily="34" charset="0"/>
              </a:rPr>
              <a:t>STAFF CHECKLIST</a:t>
            </a:r>
          </a:p>
        </p:txBody>
      </p:sp>
    </p:spTree>
    <p:extLst>
      <p:ext uri="{BB962C8B-B14F-4D97-AF65-F5344CB8AC3E}">
        <p14:creationId xmlns:p14="http://schemas.microsoft.com/office/powerpoint/2010/main" val="9297275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E1B01D7-0943-472D-956B-45F09F28C77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78" imgH="379" progId="TCLayout.ActiveDocument.1">
                  <p:embed/>
                </p:oleObj>
              </mc:Choice>
              <mc:Fallback>
                <p:oleObj name="think-cell Slide" r:id="rId7" imgW="378" imgH="379" progId="TCLayout.ActiveDocument.1">
                  <p:embed/>
                  <p:pic>
                    <p:nvPicPr>
                      <p:cNvPr id="3" name="Object 2" hidden="1">
                        <a:extLst>
                          <a:ext uri="{FF2B5EF4-FFF2-40B4-BE49-F238E27FC236}">
                            <a16:creationId xmlns:a16="http://schemas.microsoft.com/office/drawing/2014/main" id="{AE1B01D7-0943-472D-956B-45F09F28C77F}"/>
                          </a:ext>
                        </a:extLst>
                      </p:cNvPr>
                      <p:cNvPicPr/>
                      <p:nvPr/>
                    </p:nvPicPr>
                    <p:blipFill>
                      <a:blip r:embed="rId8"/>
                      <a:stretch>
                        <a:fillRect/>
                      </a:stretch>
                    </p:blipFill>
                    <p:spPr>
                      <a:xfrm>
                        <a:off x="1588" y="1588"/>
                        <a:ext cx="1587" cy="1587"/>
                      </a:xfrm>
                      <a:prstGeom prst="rect">
                        <a:avLst/>
                      </a:prstGeom>
                    </p:spPr>
                  </p:pic>
                </p:oleObj>
              </mc:Fallback>
            </mc:AlternateContent>
          </a:graphicData>
        </a:graphic>
      </p:graphicFrame>
      <p:grpSp>
        <p:nvGrpSpPr>
          <p:cNvPr id="11" name="Group 10">
            <a:extLst>
              <a:ext uri="{FF2B5EF4-FFF2-40B4-BE49-F238E27FC236}">
                <a16:creationId xmlns:a16="http://schemas.microsoft.com/office/drawing/2014/main" id="{DF9871AD-E8AF-4B04-9358-52CBD106C3A3}"/>
              </a:ext>
            </a:extLst>
          </p:cNvPr>
          <p:cNvGrpSpPr/>
          <p:nvPr/>
        </p:nvGrpSpPr>
        <p:grpSpPr>
          <a:xfrm>
            <a:off x="0" y="0"/>
            <a:ext cx="12192000" cy="1380067"/>
            <a:chOff x="152400" y="152399"/>
            <a:chExt cx="12192000" cy="1380067"/>
          </a:xfrm>
        </p:grpSpPr>
        <p:sp>
          <p:nvSpPr>
            <p:cNvPr id="12" name="Rectangle 11">
              <a:extLst>
                <a:ext uri="{FF2B5EF4-FFF2-40B4-BE49-F238E27FC236}">
                  <a16:creationId xmlns:a16="http://schemas.microsoft.com/office/drawing/2014/main" id="{F9112EE9-AEAC-49BB-85D3-9F9CC37A2B93}"/>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4">
              <a:extLst>
                <a:ext uri="{FF2B5EF4-FFF2-40B4-BE49-F238E27FC236}">
                  <a16:creationId xmlns:a16="http://schemas.microsoft.com/office/drawing/2014/main" id="{1E37F7AD-4DC8-4ABB-B2BE-4B6F2A57CECC}"/>
                </a:ext>
              </a:extLst>
            </p:cNvPr>
            <p:cNvGrpSpPr>
              <a:grpSpLocks noChangeAspect="1"/>
            </p:cNvGrpSpPr>
            <p:nvPr/>
          </p:nvGrpSpPr>
          <p:grpSpPr bwMode="auto">
            <a:xfrm rot="21236390">
              <a:off x="8829136" y="587907"/>
              <a:ext cx="848133" cy="563234"/>
              <a:chOff x="-727" y="-1420"/>
              <a:chExt cx="1292" cy="858"/>
            </a:xfrm>
          </p:grpSpPr>
          <p:sp>
            <p:nvSpPr>
              <p:cNvPr id="43" name="Freeform 5">
                <a:extLst>
                  <a:ext uri="{FF2B5EF4-FFF2-40B4-BE49-F238E27FC236}">
                    <a16:creationId xmlns:a16="http://schemas.microsoft.com/office/drawing/2014/main" id="{2022503F-DC3A-42CF-9788-00A44D788CC4}"/>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6">
                <a:extLst>
                  <a:ext uri="{FF2B5EF4-FFF2-40B4-BE49-F238E27FC236}">
                    <a16:creationId xmlns:a16="http://schemas.microsoft.com/office/drawing/2014/main" id="{4BA749F8-7F3C-4674-A175-262862D52EA4}"/>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7">
                <a:extLst>
                  <a:ext uri="{FF2B5EF4-FFF2-40B4-BE49-F238E27FC236}">
                    <a16:creationId xmlns:a16="http://schemas.microsoft.com/office/drawing/2014/main" id="{2E778F53-07A3-43C8-ACB3-727BA94E7010}"/>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8">
                <a:extLst>
                  <a:ext uri="{FF2B5EF4-FFF2-40B4-BE49-F238E27FC236}">
                    <a16:creationId xmlns:a16="http://schemas.microsoft.com/office/drawing/2014/main" id="{971B4348-F813-4742-8F32-56DDDF6B26E3}"/>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9">
                <a:extLst>
                  <a:ext uri="{FF2B5EF4-FFF2-40B4-BE49-F238E27FC236}">
                    <a16:creationId xmlns:a16="http://schemas.microsoft.com/office/drawing/2014/main" id="{E82C55C3-D66B-424B-93C4-687F9E3E90B4}"/>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10">
                <a:extLst>
                  <a:ext uri="{FF2B5EF4-FFF2-40B4-BE49-F238E27FC236}">
                    <a16:creationId xmlns:a16="http://schemas.microsoft.com/office/drawing/2014/main" id="{DD12E1D7-6F4D-4C49-B4A2-14BC681D4B43}"/>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11">
                <a:extLst>
                  <a:ext uri="{FF2B5EF4-FFF2-40B4-BE49-F238E27FC236}">
                    <a16:creationId xmlns:a16="http://schemas.microsoft.com/office/drawing/2014/main" id="{AD2DEC70-FB79-465B-AF16-DFE672BB2AD7}"/>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12">
                <a:extLst>
                  <a:ext uri="{FF2B5EF4-FFF2-40B4-BE49-F238E27FC236}">
                    <a16:creationId xmlns:a16="http://schemas.microsoft.com/office/drawing/2014/main" id="{016631EF-97B6-41C1-B622-11055E5A7E33}"/>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13">
                <a:extLst>
                  <a:ext uri="{FF2B5EF4-FFF2-40B4-BE49-F238E27FC236}">
                    <a16:creationId xmlns:a16="http://schemas.microsoft.com/office/drawing/2014/main" id="{A33354A2-9896-487F-96AF-5C4181C32E7B}"/>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4">
                <a:extLst>
                  <a:ext uri="{FF2B5EF4-FFF2-40B4-BE49-F238E27FC236}">
                    <a16:creationId xmlns:a16="http://schemas.microsoft.com/office/drawing/2014/main" id="{8A83C7ED-3A0B-41FF-A985-00282E018F06}"/>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15">
                <a:extLst>
                  <a:ext uri="{FF2B5EF4-FFF2-40B4-BE49-F238E27FC236}">
                    <a16:creationId xmlns:a16="http://schemas.microsoft.com/office/drawing/2014/main" id="{52A3383D-A7DE-4C23-9C2F-4284A3C5AA2F}"/>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16">
                <a:extLst>
                  <a:ext uri="{FF2B5EF4-FFF2-40B4-BE49-F238E27FC236}">
                    <a16:creationId xmlns:a16="http://schemas.microsoft.com/office/drawing/2014/main" id="{0F900074-4195-4AEE-8A76-07ACCF19FF74}"/>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17">
                <a:extLst>
                  <a:ext uri="{FF2B5EF4-FFF2-40B4-BE49-F238E27FC236}">
                    <a16:creationId xmlns:a16="http://schemas.microsoft.com/office/drawing/2014/main" id="{1D2304AF-4A45-4B72-8016-6FFB3F478686}"/>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18">
                <a:extLst>
                  <a:ext uri="{FF2B5EF4-FFF2-40B4-BE49-F238E27FC236}">
                    <a16:creationId xmlns:a16="http://schemas.microsoft.com/office/drawing/2014/main" id="{A2D64526-C043-4938-A35B-C5B42A15F831}"/>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9">
                <a:extLst>
                  <a:ext uri="{FF2B5EF4-FFF2-40B4-BE49-F238E27FC236}">
                    <a16:creationId xmlns:a16="http://schemas.microsoft.com/office/drawing/2014/main" id="{D7C877B5-0691-461D-842A-24919420A3D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20">
                <a:extLst>
                  <a:ext uri="{FF2B5EF4-FFF2-40B4-BE49-F238E27FC236}">
                    <a16:creationId xmlns:a16="http://schemas.microsoft.com/office/drawing/2014/main" id="{AB3D0D6A-0436-493C-84FC-0004ECC543F5}"/>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21">
                <a:extLst>
                  <a:ext uri="{FF2B5EF4-FFF2-40B4-BE49-F238E27FC236}">
                    <a16:creationId xmlns:a16="http://schemas.microsoft.com/office/drawing/2014/main" id="{7287ECFE-4728-4399-B1F1-B3982C6F86A3}"/>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4" name="Group 13">
              <a:extLst>
                <a:ext uri="{FF2B5EF4-FFF2-40B4-BE49-F238E27FC236}">
                  <a16:creationId xmlns:a16="http://schemas.microsoft.com/office/drawing/2014/main" id="{DB6DED00-7FCD-4EE7-9E02-188E69C67FD9}"/>
                </a:ext>
              </a:extLst>
            </p:cNvPr>
            <p:cNvGrpSpPr>
              <a:grpSpLocks noChangeAspect="1"/>
            </p:cNvGrpSpPr>
            <p:nvPr/>
          </p:nvGrpSpPr>
          <p:grpSpPr bwMode="auto">
            <a:xfrm rot="20566751" flipH="1">
              <a:off x="11259953" y="275359"/>
              <a:ext cx="731614" cy="1134146"/>
              <a:chOff x="-1813" y="606"/>
              <a:chExt cx="1265" cy="1961"/>
            </a:xfrm>
          </p:grpSpPr>
          <p:sp>
            <p:nvSpPr>
              <p:cNvPr id="34" name="Freeform 25">
                <a:extLst>
                  <a:ext uri="{FF2B5EF4-FFF2-40B4-BE49-F238E27FC236}">
                    <a16:creationId xmlns:a16="http://schemas.microsoft.com/office/drawing/2014/main" id="{358AE809-7E5F-40FF-B93C-9A49F902EAD2}"/>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Freeform 26">
                <a:extLst>
                  <a:ext uri="{FF2B5EF4-FFF2-40B4-BE49-F238E27FC236}">
                    <a16:creationId xmlns:a16="http://schemas.microsoft.com/office/drawing/2014/main" id="{E32F980C-0387-4CA5-85DD-54271B094E4D}"/>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27">
                <a:extLst>
                  <a:ext uri="{FF2B5EF4-FFF2-40B4-BE49-F238E27FC236}">
                    <a16:creationId xmlns:a16="http://schemas.microsoft.com/office/drawing/2014/main" id="{CDCE0BCA-715A-4235-A645-5AD6542F35E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28">
                <a:extLst>
                  <a:ext uri="{FF2B5EF4-FFF2-40B4-BE49-F238E27FC236}">
                    <a16:creationId xmlns:a16="http://schemas.microsoft.com/office/drawing/2014/main" id="{E36FC0E1-222E-4D14-B6F3-C77F20DB768A}"/>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29">
                <a:extLst>
                  <a:ext uri="{FF2B5EF4-FFF2-40B4-BE49-F238E27FC236}">
                    <a16:creationId xmlns:a16="http://schemas.microsoft.com/office/drawing/2014/main" id="{90076B1D-7736-4647-8F33-C1DAC2A1DC0E}"/>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30">
                <a:extLst>
                  <a:ext uri="{FF2B5EF4-FFF2-40B4-BE49-F238E27FC236}">
                    <a16:creationId xmlns:a16="http://schemas.microsoft.com/office/drawing/2014/main" id="{E39188D3-BEC0-4F34-8B07-1E3D20F1D429}"/>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Oval 39">
                <a:extLst>
                  <a:ext uri="{FF2B5EF4-FFF2-40B4-BE49-F238E27FC236}">
                    <a16:creationId xmlns:a16="http://schemas.microsoft.com/office/drawing/2014/main" id="{0B474728-A09E-49C9-A7DE-6D9A1E86795A}"/>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32">
                <a:extLst>
                  <a:ext uri="{FF2B5EF4-FFF2-40B4-BE49-F238E27FC236}">
                    <a16:creationId xmlns:a16="http://schemas.microsoft.com/office/drawing/2014/main" id="{C4B2E9DD-F109-41C9-9CBB-827734D0D8D2}"/>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33">
                <a:extLst>
                  <a:ext uri="{FF2B5EF4-FFF2-40B4-BE49-F238E27FC236}">
                    <a16:creationId xmlns:a16="http://schemas.microsoft.com/office/drawing/2014/main" id="{1BB49800-A9F5-4EC9-8A9C-4D587203C628}"/>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5" name="Group 14">
              <a:extLst>
                <a:ext uri="{FF2B5EF4-FFF2-40B4-BE49-F238E27FC236}">
                  <a16:creationId xmlns:a16="http://schemas.microsoft.com/office/drawing/2014/main" id="{25B4887F-6E32-43FB-A7C9-7D5B30EB7EF9}"/>
                </a:ext>
              </a:extLst>
            </p:cNvPr>
            <p:cNvGrpSpPr>
              <a:grpSpLocks noChangeAspect="1"/>
            </p:cNvGrpSpPr>
            <p:nvPr/>
          </p:nvGrpSpPr>
          <p:grpSpPr bwMode="auto">
            <a:xfrm rot="764832">
              <a:off x="10180995" y="275359"/>
              <a:ext cx="628384" cy="658307"/>
              <a:chOff x="-1831" y="-565"/>
              <a:chExt cx="777" cy="814"/>
            </a:xfrm>
          </p:grpSpPr>
          <p:sp>
            <p:nvSpPr>
              <p:cNvPr id="22" name="Freeform 37">
                <a:extLst>
                  <a:ext uri="{FF2B5EF4-FFF2-40B4-BE49-F238E27FC236}">
                    <a16:creationId xmlns:a16="http://schemas.microsoft.com/office/drawing/2014/main" id="{A470623D-CEEA-4D73-A8BC-BA66518902FE}"/>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38">
                <a:extLst>
                  <a:ext uri="{FF2B5EF4-FFF2-40B4-BE49-F238E27FC236}">
                    <a16:creationId xmlns:a16="http://schemas.microsoft.com/office/drawing/2014/main" id="{E21C997A-B278-444E-BAB0-BD42C56D3093}"/>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39">
                <a:extLst>
                  <a:ext uri="{FF2B5EF4-FFF2-40B4-BE49-F238E27FC236}">
                    <a16:creationId xmlns:a16="http://schemas.microsoft.com/office/drawing/2014/main" id="{7BFA42DF-FC5F-4B8C-B347-862BD885DBB0}"/>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0">
                <a:extLst>
                  <a:ext uri="{FF2B5EF4-FFF2-40B4-BE49-F238E27FC236}">
                    <a16:creationId xmlns:a16="http://schemas.microsoft.com/office/drawing/2014/main" id="{37B0D0C0-C541-45CD-B026-196803313D31}"/>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1">
                <a:extLst>
                  <a:ext uri="{FF2B5EF4-FFF2-40B4-BE49-F238E27FC236}">
                    <a16:creationId xmlns:a16="http://schemas.microsoft.com/office/drawing/2014/main" id="{C9B3542D-701D-4AEC-8555-AECF03D90AB7}"/>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2">
                <a:extLst>
                  <a:ext uri="{FF2B5EF4-FFF2-40B4-BE49-F238E27FC236}">
                    <a16:creationId xmlns:a16="http://schemas.microsoft.com/office/drawing/2014/main" id="{ECE437CC-C922-49CE-AD04-98D55A6CD6AF}"/>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43">
                <a:extLst>
                  <a:ext uri="{FF2B5EF4-FFF2-40B4-BE49-F238E27FC236}">
                    <a16:creationId xmlns:a16="http://schemas.microsoft.com/office/drawing/2014/main" id="{7B835570-37BB-4A9A-887F-35BB51193FA3}"/>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4">
                <a:extLst>
                  <a:ext uri="{FF2B5EF4-FFF2-40B4-BE49-F238E27FC236}">
                    <a16:creationId xmlns:a16="http://schemas.microsoft.com/office/drawing/2014/main" id="{76F71A06-BA85-42ED-9719-9949AEC4B908}"/>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Line 45">
                <a:extLst>
                  <a:ext uri="{FF2B5EF4-FFF2-40B4-BE49-F238E27FC236}">
                    <a16:creationId xmlns:a16="http://schemas.microsoft.com/office/drawing/2014/main" id="{83871274-09A2-4DB1-BFFD-C57514598037}"/>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6">
                <a:extLst>
                  <a:ext uri="{FF2B5EF4-FFF2-40B4-BE49-F238E27FC236}">
                    <a16:creationId xmlns:a16="http://schemas.microsoft.com/office/drawing/2014/main" id="{74F639F1-589D-4B0B-BC73-3C0CA3C45556}"/>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7">
                <a:extLst>
                  <a:ext uri="{FF2B5EF4-FFF2-40B4-BE49-F238E27FC236}">
                    <a16:creationId xmlns:a16="http://schemas.microsoft.com/office/drawing/2014/main" id="{3A9940C7-B7CB-44DC-B043-D6F33A23B082}"/>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48">
                <a:extLst>
                  <a:ext uri="{FF2B5EF4-FFF2-40B4-BE49-F238E27FC236}">
                    <a16:creationId xmlns:a16="http://schemas.microsoft.com/office/drawing/2014/main" id="{3456D7CC-5012-40FE-8D2A-A38B9F7ECB73}"/>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6" name="Freeform 52">
              <a:extLst>
                <a:ext uri="{FF2B5EF4-FFF2-40B4-BE49-F238E27FC236}">
                  <a16:creationId xmlns:a16="http://schemas.microsoft.com/office/drawing/2014/main" id="{776EED19-920A-49D9-832F-E682E5030986}"/>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Freeform 52">
              <a:extLst>
                <a:ext uri="{FF2B5EF4-FFF2-40B4-BE49-F238E27FC236}">
                  <a16:creationId xmlns:a16="http://schemas.microsoft.com/office/drawing/2014/main" id="{E0E3DB4B-D919-4098-9F57-E00ECF53F7BD}"/>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52">
              <a:extLst>
                <a:ext uri="{FF2B5EF4-FFF2-40B4-BE49-F238E27FC236}">
                  <a16:creationId xmlns:a16="http://schemas.microsoft.com/office/drawing/2014/main" id="{C34E1C27-E3B8-4552-B88C-C9EFC3BE0F18}"/>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Freeform 52">
              <a:extLst>
                <a:ext uri="{FF2B5EF4-FFF2-40B4-BE49-F238E27FC236}">
                  <a16:creationId xmlns:a16="http://schemas.microsoft.com/office/drawing/2014/main" id="{869699E0-4A8B-4C4B-8F47-27D059A230E6}"/>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Event Recap</a:t>
            </a:r>
            <a:endParaRPr lang="en-IN">
              <a:solidFill>
                <a:srgbClr val="103665"/>
              </a:solidFill>
            </a:endParaRPr>
          </a:p>
        </p:txBody>
      </p:sp>
      <p:sp>
        <p:nvSpPr>
          <p:cNvPr id="4" name="Rectangle 3"/>
          <p:cNvSpPr/>
          <p:nvPr/>
        </p:nvSpPr>
        <p:spPr>
          <a:xfrm>
            <a:off x="457200" y="1008060"/>
            <a:ext cx="1620444" cy="276999"/>
          </a:xfrm>
          <a:prstGeom prst="rect">
            <a:avLst/>
          </a:prstGeom>
        </p:spPr>
        <p:txBody>
          <a:bodyPr wrap="none" lIns="0" tIns="0" rIns="0" bIns="0">
            <a:spAutoFit/>
          </a:bodyPr>
          <a:lstStyle/>
          <a:p>
            <a:r>
              <a:rPr lang="en-US">
                <a:solidFill>
                  <a:srgbClr val="103665"/>
                </a:solidFill>
              </a:rPr>
              <a:t>Dates | Location</a:t>
            </a:r>
            <a:endParaRPr lang="en-IN">
              <a:solidFill>
                <a:srgbClr val="103665"/>
              </a:solidFill>
            </a:endParaRPr>
          </a:p>
        </p:txBody>
      </p:sp>
      <p:sp>
        <p:nvSpPr>
          <p:cNvPr id="5" name="Rectangle 4"/>
          <p:cNvSpPr/>
          <p:nvPr>
            <p:custDataLst>
              <p:tags r:id="rId2"/>
            </p:custDataLst>
          </p:nvPr>
        </p:nvSpPr>
        <p:spPr bwMode="auto">
          <a:xfrm>
            <a:off x="457200" y="1697529"/>
            <a:ext cx="5130800" cy="13097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12007">
              <a:spcBef>
                <a:spcPts val="600"/>
              </a:spcBef>
              <a:defRPr/>
            </a:pPr>
            <a:r>
              <a:rPr lang="en-US" sz="1400">
                <a:solidFill>
                  <a:srgbClr val="0078D7"/>
                </a:solidFill>
                <a:latin typeface="Segoe UI Semibold" panose="020B0702040204020203" pitchFamily="34" charset="0"/>
                <a:cs typeface="Segoe UI Semibold" panose="020B0702040204020203" pitchFamily="34" charset="0"/>
              </a:rPr>
              <a:t>KEY ACTIVITIES</a:t>
            </a:r>
          </a:p>
          <a:p>
            <a:pPr marL="228600" indent="-171450" defTabSz="796163">
              <a:spcBef>
                <a:spcPts val="200"/>
              </a:spcBef>
              <a:spcAft>
                <a:spcPts val="300"/>
              </a:spcAft>
              <a:buFont typeface="Arial" panose="020B0604020202020204" pitchFamily="34" charset="0"/>
              <a:buChar char="•"/>
              <a:defRPr/>
            </a:pPr>
            <a:r>
              <a:rPr lang="en-US" sz="1200" kern="0" err="1">
                <a:solidFill>
                  <a:srgbClr val="505050"/>
                </a:solidFill>
              </a:rPr>
              <a:t>Josep</a:t>
            </a:r>
            <a:r>
              <a:rPr lang="en-US" sz="1200" kern="0">
                <a:solidFill>
                  <a:srgbClr val="505050"/>
                </a:solidFill>
              </a:rPr>
              <a:t>h </a:t>
            </a:r>
            <a:r>
              <a:rPr lang="en-US" sz="1200" kern="0" err="1">
                <a:solidFill>
                  <a:srgbClr val="505050"/>
                </a:solidFill>
              </a:rPr>
              <a:t>Sirosh</a:t>
            </a:r>
            <a:r>
              <a:rPr lang="en-US" sz="1200" kern="0">
                <a:solidFill>
                  <a:srgbClr val="505050"/>
                </a:solidFill>
              </a:rPr>
              <a:t> keynote</a:t>
            </a:r>
          </a:p>
          <a:p>
            <a:pPr marL="228600" indent="-171450" defTabSz="796163">
              <a:spcBef>
                <a:spcPts val="200"/>
              </a:spcBef>
              <a:spcAft>
                <a:spcPts val="300"/>
              </a:spcAft>
              <a:buFont typeface="Arial" panose="020B0604020202020204" pitchFamily="34" charset="0"/>
              <a:buChar char="•"/>
              <a:defRPr/>
            </a:pPr>
            <a:r>
              <a:rPr lang="en-US" sz="1200" kern="0">
                <a:solidFill>
                  <a:srgbClr val="505050"/>
                </a:solidFill>
              </a:rPr>
              <a:t>1 paid and 4 earned sessions</a:t>
            </a:r>
          </a:p>
          <a:p>
            <a:pPr marL="228600" indent="-171450" defTabSz="796163">
              <a:spcBef>
                <a:spcPts val="200"/>
              </a:spcBef>
              <a:spcAft>
                <a:spcPts val="300"/>
              </a:spcAft>
              <a:buFont typeface="Arial" panose="020B0604020202020204" pitchFamily="34" charset="0"/>
              <a:buChar char="•"/>
              <a:defRPr/>
            </a:pPr>
            <a:r>
              <a:rPr lang="en-US" sz="1200" kern="0">
                <a:solidFill>
                  <a:srgbClr val="505050"/>
                </a:solidFill>
              </a:rPr>
              <a:t>20x30 Booth + 10x10 HOL</a:t>
            </a:r>
          </a:p>
          <a:p>
            <a:pPr marL="228600" indent="-171450" defTabSz="796163">
              <a:spcBef>
                <a:spcPts val="200"/>
              </a:spcBef>
              <a:spcAft>
                <a:spcPts val="300"/>
              </a:spcAft>
              <a:buFont typeface="Arial" panose="020B0604020202020204" pitchFamily="34" charset="0"/>
              <a:buChar char="•"/>
              <a:defRPr/>
            </a:pPr>
            <a:r>
              <a:rPr lang="en-US" sz="1200" kern="0">
                <a:solidFill>
                  <a:srgbClr val="505050"/>
                </a:solidFill>
              </a:rPr>
              <a:t>VIP Customer dinner</a:t>
            </a:r>
          </a:p>
        </p:txBody>
      </p:sp>
      <p:sp>
        <p:nvSpPr>
          <p:cNvPr id="6" name="Rectangle 5"/>
          <p:cNvSpPr/>
          <p:nvPr>
            <p:custDataLst>
              <p:tags r:id="rId3"/>
            </p:custDataLst>
          </p:nvPr>
        </p:nvSpPr>
        <p:spPr bwMode="auto">
          <a:xfrm>
            <a:off x="457200" y="4586694"/>
            <a:ext cx="5130800" cy="1892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12007" fontAlgn="base">
              <a:spcBef>
                <a:spcPts val="600"/>
              </a:spcBef>
              <a:defRPr/>
            </a:pPr>
            <a:r>
              <a:rPr lang="en-US" sz="1400">
                <a:solidFill>
                  <a:srgbClr val="0078D7"/>
                </a:solidFill>
                <a:latin typeface="Segoe UI Semibold" panose="020B0702040204020203" pitchFamily="34" charset="0"/>
                <a:cs typeface="Segoe UI Semibold" panose="020B0702040204020203" pitchFamily="34" charset="0"/>
              </a:rPr>
              <a:t>RECOMMENDATIONS</a:t>
            </a:r>
          </a:p>
          <a:p>
            <a:pPr marL="228600" indent="-171450" defTabSz="796163" fontAlgn="base">
              <a:spcBef>
                <a:spcPts val="200"/>
              </a:spcBef>
              <a:spcAft>
                <a:spcPts val="300"/>
              </a:spcAft>
              <a:buFont typeface="Arial" panose="020B0604020202020204" pitchFamily="34" charset="0"/>
              <a:buChar char="•"/>
              <a:defRPr/>
            </a:pPr>
            <a:r>
              <a:rPr lang="en-US" sz="1200" kern="0">
                <a:solidFill>
                  <a:srgbClr val="505050"/>
                </a:solidFill>
              </a:rPr>
              <a:t>Continue to evangelize the call for content early to secure more sessions</a:t>
            </a:r>
          </a:p>
          <a:p>
            <a:pPr marL="228600" indent="-171450" defTabSz="796163" fontAlgn="base">
              <a:spcBef>
                <a:spcPts val="200"/>
              </a:spcBef>
              <a:spcAft>
                <a:spcPts val="300"/>
              </a:spcAft>
              <a:buFont typeface="Arial" panose="020B0604020202020204" pitchFamily="34" charset="0"/>
              <a:buChar char="•"/>
              <a:defRPr/>
            </a:pPr>
            <a:r>
              <a:rPr lang="en-US" sz="1200" kern="0">
                <a:solidFill>
                  <a:srgbClr val="505050"/>
                </a:solidFill>
              </a:rPr>
              <a:t>Work with the US Sub earlier for important decisions regarding VIP Dinner &amp; Customer Meetings</a:t>
            </a:r>
          </a:p>
          <a:p>
            <a:pPr marL="228600" indent="-171450" defTabSz="796163" fontAlgn="base">
              <a:spcBef>
                <a:spcPts val="200"/>
              </a:spcBef>
              <a:spcAft>
                <a:spcPts val="300"/>
              </a:spcAft>
              <a:buFont typeface="Arial" panose="020B0604020202020204" pitchFamily="34" charset="0"/>
              <a:buChar char="•"/>
              <a:defRPr/>
            </a:pPr>
            <a:r>
              <a:rPr lang="en-US" sz="1200" kern="0">
                <a:solidFill>
                  <a:srgbClr val="505050"/>
                </a:solidFill>
              </a:rPr>
              <a:t>Continue to improve lead collection with booth staff. Work with event organizers to scan MSFT session attendees</a:t>
            </a:r>
          </a:p>
        </p:txBody>
      </p:sp>
      <p:sp>
        <p:nvSpPr>
          <p:cNvPr id="7" name="Rectangle 6"/>
          <p:cNvSpPr/>
          <p:nvPr>
            <p:custDataLst>
              <p:tags r:id="rId4"/>
            </p:custDataLst>
          </p:nvPr>
        </p:nvSpPr>
        <p:spPr bwMode="auto">
          <a:xfrm>
            <a:off x="457200" y="3127098"/>
            <a:ext cx="5130800" cy="13397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12007">
              <a:spcBef>
                <a:spcPts val="600"/>
              </a:spcBef>
              <a:defRPr/>
            </a:pPr>
            <a:r>
              <a:rPr lang="en-US" sz="1400">
                <a:solidFill>
                  <a:srgbClr val="0078D7"/>
                </a:solidFill>
                <a:latin typeface="Segoe UI Semibold" panose="020B0702040204020203" pitchFamily="34" charset="0"/>
                <a:cs typeface="Segoe UI Semibold" panose="020B0702040204020203" pitchFamily="34" charset="0"/>
              </a:rPr>
              <a:t>KEY TAKEAWAYS</a:t>
            </a:r>
          </a:p>
          <a:p>
            <a:pPr marL="228600" indent="-171450" defTabSz="796163" fontAlgn="base">
              <a:spcBef>
                <a:spcPts val="200"/>
              </a:spcBef>
              <a:spcAft>
                <a:spcPts val="300"/>
              </a:spcAft>
              <a:buFont typeface="Arial" panose="020B0604020202020204" pitchFamily="34" charset="0"/>
              <a:buChar char="•"/>
              <a:defRPr/>
            </a:pPr>
            <a:r>
              <a:rPr lang="en-US" sz="1200" kern="0">
                <a:solidFill>
                  <a:srgbClr val="505050"/>
                </a:solidFill>
              </a:rPr>
              <a:t>Hands-on lab booth was successful offering deeper learning for attendees</a:t>
            </a:r>
          </a:p>
          <a:p>
            <a:pPr marL="228600" indent="-171450" defTabSz="796163" fontAlgn="base">
              <a:spcBef>
                <a:spcPts val="200"/>
              </a:spcBef>
              <a:spcAft>
                <a:spcPts val="300"/>
              </a:spcAft>
              <a:buFont typeface="Arial" panose="020B0604020202020204" pitchFamily="34" charset="0"/>
              <a:buChar char="•"/>
              <a:defRPr/>
            </a:pPr>
            <a:r>
              <a:rPr lang="en-US" sz="1200" kern="0">
                <a:solidFill>
                  <a:srgbClr val="505050"/>
                </a:solidFill>
              </a:rPr>
              <a:t>High demand for customer meeting room. Negotiated additional room in FY17</a:t>
            </a:r>
          </a:p>
        </p:txBody>
      </p:sp>
      <p:graphicFrame>
        <p:nvGraphicFramePr>
          <p:cNvPr id="10" name="Table 9"/>
          <p:cNvGraphicFramePr>
            <a:graphicFrameLocks noGrp="1"/>
          </p:cNvGraphicFramePr>
          <p:nvPr/>
        </p:nvGraphicFramePr>
        <p:xfrm>
          <a:off x="5748867" y="1697529"/>
          <a:ext cx="5985930" cy="3852840"/>
        </p:xfrm>
        <a:graphic>
          <a:graphicData uri="http://schemas.openxmlformats.org/drawingml/2006/table">
            <a:tbl>
              <a:tblPr firstRow="1" bandRow="1">
                <a:tableStyleId>{2D5ABB26-0587-4C30-8999-92F81FD0307C}</a:tableStyleId>
              </a:tblPr>
              <a:tblGrid>
                <a:gridCol w="3763433">
                  <a:extLst>
                    <a:ext uri="{9D8B030D-6E8A-4147-A177-3AD203B41FA5}">
                      <a16:colId xmlns:a16="http://schemas.microsoft.com/office/drawing/2014/main" val="20000"/>
                    </a:ext>
                  </a:extLst>
                </a:gridCol>
                <a:gridCol w="698500">
                  <a:extLst>
                    <a:ext uri="{9D8B030D-6E8A-4147-A177-3AD203B41FA5}">
                      <a16:colId xmlns:a16="http://schemas.microsoft.com/office/drawing/2014/main" val="20001"/>
                    </a:ext>
                  </a:extLst>
                </a:gridCol>
                <a:gridCol w="841723">
                  <a:extLst>
                    <a:ext uri="{9D8B030D-6E8A-4147-A177-3AD203B41FA5}">
                      <a16:colId xmlns:a16="http://schemas.microsoft.com/office/drawing/2014/main" val="2464642979"/>
                    </a:ext>
                  </a:extLst>
                </a:gridCol>
                <a:gridCol w="682274">
                  <a:extLst>
                    <a:ext uri="{9D8B030D-6E8A-4147-A177-3AD203B41FA5}">
                      <a16:colId xmlns:a16="http://schemas.microsoft.com/office/drawing/2014/main" val="20003"/>
                    </a:ext>
                  </a:extLst>
                </a:gridCol>
              </a:tblGrid>
              <a:tr h="301724">
                <a:tc>
                  <a:txBody>
                    <a:bodyPr/>
                    <a:lstStyle/>
                    <a:p>
                      <a:r>
                        <a:rPr lang="en-US" sz="1400" kern="1200">
                          <a:solidFill>
                            <a:schemeClr val="bg1"/>
                          </a:solidFill>
                          <a:latin typeface="Segoe UI Semibold" panose="020B0702040204020203" pitchFamily="34" charset="0"/>
                          <a:cs typeface="Segoe UI Semibold" panose="020B0702040204020203" pitchFamily="34" charset="0"/>
                        </a:rPr>
                        <a:t>Objectives</a:t>
                      </a:r>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marL="89630" marR="89630" marT="44814" marB="44814" anchor="ctr">
                    <a:lnL w="6350" cap="flat" cmpd="sng" algn="ctr">
                      <a:solidFill>
                        <a:schemeClr val="tx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pPr marL="0" algn="ctr" defTabSz="914367" rtl="0" eaLnBrk="1" latinLnBrk="0" hangingPunct="1"/>
                      <a:r>
                        <a:rPr lang="en-US" sz="1400" kern="1200">
                          <a:solidFill>
                            <a:schemeClr val="bg1"/>
                          </a:solidFill>
                          <a:latin typeface="Segoe UI Semibold" panose="020B0702040204020203" pitchFamily="34" charset="0"/>
                          <a:cs typeface="Segoe UI Semibold" panose="020B0702040204020203" pitchFamily="34" charset="0"/>
                        </a:rPr>
                        <a:t>Goal</a:t>
                      </a:r>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pPr marL="0" algn="ctr" defTabSz="914367" rtl="0" eaLnBrk="1" latinLnBrk="0" hangingPunct="1"/>
                      <a:r>
                        <a:rPr lang="en-US" sz="1400" kern="1200">
                          <a:solidFill>
                            <a:schemeClr val="bg1"/>
                          </a:solidFill>
                          <a:latin typeface="Segoe UI Semibold" panose="020B0702040204020203" pitchFamily="34" charset="0"/>
                          <a:cs typeface="Segoe UI Semibold" panose="020B0702040204020203" pitchFamily="34" charset="0"/>
                        </a:rPr>
                        <a:t>Actual</a:t>
                      </a:r>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pPr marL="0" algn="ctr" defTabSz="914367" rtl="0" eaLnBrk="1" latinLnBrk="0" hangingPunct="1"/>
                      <a:r>
                        <a:rPr lang="en-US" sz="1400" kern="1200">
                          <a:solidFill>
                            <a:schemeClr val="bg1"/>
                          </a:solidFill>
                          <a:latin typeface="Segoe UI Semibold" panose="020B0702040204020203" pitchFamily="34" charset="0"/>
                          <a:cs typeface="Segoe UI Semibold" panose="020B0702040204020203" pitchFamily="34" charset="0"/>
                        </a:rPr>
                        <a:t>Status</a:t>
                      </a:r>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71371">
                <a:tc gridSpan="4">
                  <a:txBody>
                    <a:bodyPr/>
                    <a:lstStyle/>
                    <a:p>
                      <a:r>
                        <a:rPr lang="en-US" sz="1200" kern="1200">
                          <a:latin typeface="Segoe UI Semibold" panose="020B0702040204020203" pitchFamily="34" charset="0"/>
                          <a:cs typeface="Segoe UI Semibold" panose="020B0702040204020203" pitchFamily="34" charset="0"/>
                        </a:rPr>
                        <a:t>Increase</a:t>
                      </a:r>
                      <a:r>
                        <a:rPr lang="en-US" sz="1200" kern="1200" baseline="0">
                          <a:latin typeface="Segoe UI Semibold" panose="020B0702040204020203" pitchFamily="34" charset="0"/>
                          <a:cs typeface="Segoe UI Semibold" panose="020B0702040204020203" pitchFamily="34" charset="0"/>
                        </a:rPr>
                        <a:t> awareness/shift perception</a:t>
                      </a:r>
                      <a:endParaRPr lang="en-US" sz="1200" kern="1200">
                        <a:solidFill>
                          <a:schemeClr val="tx1"/>
                        </a:solidFill>
                        <a:latin typeface="Segoe UI Semibold" panose="020B0702040204020203" pitchFamily="34" charset="0"/>
                        <a:ea typeface="+mn-ea"/>
                        <a:cs typeface="Segoe UI Semibold" panose="020B0702040204020203" pitchFamily="34" charset="0"/>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hMerge="1">
                  <a:txBody>
                    <a:bodyPr/>
                    <a:lstStyle/>
                    <a:p>
                      <a:pPr algn="ct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algn="ct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906775182"/>
                  </a:ext>
                </a:extLst>
              </a:tr>
              <a:tr h="271371">
                <a:tc>
                  <a:txBody>
                    <a:bodyPr/>
                    <a:lstStyle/>
                    <a:p>
                      <a:pPr algn="l"/>
                      <a:r>
                        <a:rPr lang="en-US" sz="1200" kern="1200">
                          <a:solidFill>
                            <a:schemeClr val="tx1"/>
                          </a:solidFill>
                        </a:rPr>
                        <a:t>MSFT Reach</a:t>
                      </a:r>
                      <a:endParaRPr lang="en-US" sz="1200" kern="1200">
                        <a:solidFill>
                          <a:schemeClr val="tx1"/>
                        </a:solidFill>
                        <a:latin typeface="+mn-lt"/>
                        <a:ea typeface="+mn-ea"/>
                        <a:cs typeface="+mn-cs"/>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3,000</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4,000</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3014787791"/>
                  </a:ext>
                </a:extLst>
              </a:tr>
              <a:tr h="271371">
                <a:tc>
                  <a:txBody>
                    <a:bodyPr/>
                    <a:lstStyle/>
                    <a:p>
                      <a:pPr algn="l"/>
                      <a:r>
                        <a:rPr lang="en-US" sz="1200" kern="1200">
                          <a:solidFill>
                            <a:schemeClr val="tx1"/>
                          </a:solidFill>
                        </a:rPr>
                        <a:t>Session</a:t>
                      </a:r>
                      <a:r>
                        <a:rPr lang="en-US" sz="1200" kern="1200" baseline="0">
                          <a:solidFill>
                            <a:schemeClr val="tx1"/>
                          </a:solidFill>
                        </a:rPr>
                        <a:t> Attendance</a:t>
                      </a:r>
                      <a:endParaRPr lang="en-US" sz="1200" kern="1200">
                        <a:solidFill>
                          <a:schemeClr val="tx1"/>
                        </a:solidFill>
                        <a:latin typeface="+mn-lt"/>
                        <a:ea typeface="+mn-ea"/>
                        <a:cs typeface="+mn-cs"/>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1,800</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2,000</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3957724998"/>
                  </a:ext>
                </a:extLst>
              </a:tr>
              <a:tr h="271371">
                <a:tc>
                  <a:txBody>
                    <a:bodyPr/>
                    <a:lstStyle/>
                    <a:p>
                      <a:pPr algn="l"/>
                      <a:r>
                        <a:rPr lang="en-US" sz="1200" kern="1200">
                          <a:solidFill>
                            <a:schemeClr val="tx1"/>
                          </a:solidFill>
                          <a:latin typeface="+mn-lt"/>
                          <a:ea typeface="+mn-ea"/>
                          <a:cs typeface="+mn-cs"/>
                        </a:rPr>
                        <a:t>Motivation to recommend, try, or purchase MSFT</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70%</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75%</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2075388374"/>
                  </a:ext>
                </a:extLst>
              </a:tr>
              <a:tr h="271371">
                <a:tc>
                  <a:txBody>
                    <a:bodyPr/>
                    <a:lstStyle/>
                    <a:p>
                      <a:pPr algn="l"/>
                      <a:r>
                        <a:rPr lang="en-US" sz="1200" kern="1200" baseline="0">
                          <a:solidFill>
                            <a:schemeClr val="tx1"/>
                          </a:solidFill>
                        </a:rPr>
                        <a:t>MSFT solution awareness </a:t>
                      </a:r>
                      <a:endParaRPr lang="en-US" sz="1200" kern="1200">
                        <a:solidFill>
                          <a:schemeClr val="tx1"/>
                        </a:solidFill>
                        <a:latin typeface="+mn-lt"/>
                        <a:ea typeface="+mn-ea"/>
                        <a:cs typeface="+mn-cs"/>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70%</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76%</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271371">
                <a:tc>
                  <a:txBody>
                    <a:bodyPr/>
                    <a:lstStyle/>
                    <a:p>
                      <a:pPr algn="l"/>
                      <a:r>
                        <a:rPr lang="en-US" sz="1200" baseline="0">
                          <a:solidFill>
                            <a:schemeClr val="tx1"/>
                          </a:solidFill>
                        </a:rPr>
                        <a:t>MSFT solution LTR </a:t>
                      </a: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70%</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solidFill>
                            <a:schemeClr val="tx1"/>
                          </a:solidFill>
                        </a:rPr>
                        <a:t>75%</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271371">
                <a:tc>
                  <a:txBody>
                    <a:bodyPr/>
                    <a:lstStyle/>
                    <a:p>
                      <a:pPr algn="l"/>
                      <a:r>
                        <a:rPr lang="en-US" sz="1200">
                          <a:solidFill>
                            <a:schemeClr val="tx1"/>
                          </a:solidFill>
                        </a:rPr>
                        <a:t>Key message pick up</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r>
                        <a:rPr lang="en-US" sz="1200">
                          <a:solidFill>
                            <a:schemeClr val="tx1"/>
                          </a:solidFill>
                        </a:rPr>
                        <a:t>75%</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r>
                        <a:rPr lang="en-US" sz="1200">
                          <a:solidFill>
                            <a:schemeClr val="tx1"/>
                          </a:solidFill>
                        </a:rPr>
                        <a:t>72%</a:t>
                      </a: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00B050"/>
                    </a:solidFill>
                  </a:tcPr>
                </a:tc>
                <a:extLst>
                  <a:ext uri="{0D108BD9-81ED-4DB2-BD59-A6C34878D82A}">
                    <a16:rowId xmlns:a16="http://schemas.microsoft.com/office/drawing/2014/main" val="548119123"/>
                  </a:ext>
                </a:extLst>
              </a:tr>
              <a:tr h="271371">
                <a:tc gridSpan="4">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latin typeface="Segoe UI Semibold" panose="020B0702040204020203" pitchFamily="34" charset="0"/>
                          <a:cs typeface="Segoe UI Semibold" panose="020B0702040204020203" pitchFamily="34" charset="0"/>
                        </a:rPr>
                        <a:t>Drive</a:t>
                      </a:r>
                      <a:r>
                        <a:rPr lang="en-US" sz="1200" baseline="0">
                          <a:latin typeface="Segoe UI Semibold" panose="020B0702040204020203" pitchFamily="34" charset="0"/>
                          <a:cs typeface="Segoe UI Semibold" panose="020B0702040204020203" pitchFamily="34" charset="0"/>
                        </a:rPr>
                        <a:t> contactability/nurture</a:t>
                      </a:r>
                      <a:endParaRPr lang="en-US" sz="1200">
                        <a:latin typeface="Segoe UI Semibold" panose="020B0702040204020203" pitchFamily="34" charset="0"/>
                        <a:cs typeface="Segoe UI Semibold" panose="020B0702040204020203" pitchFamily="34" charset="0"/>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hMerge="1">
                  <a:txBody>
                    <a:bodyPr/>
                    <a:lstStyle/>
                    <a:p>
                      <a:pPr algn="ct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hMerge="1">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20825996"/>
                  </a:ext>
                </a:extLst>
              </a:tr>
              <a:tr h="273176">
                <a:tc>
                  <a:txBody>
                    <a:bodyPr/>
                    <a:lstStyle/>
                    <a:p>
                      <a:pPr algn="l"/>
                      <a:r>
                        <a:rPr lang="en-US" sz="1200" baseline="0"/>
                        <a:t>Leads delivered to Marketo</a:t>
                      </a:r>
                      <a:endParaRPr lang="en-US" sz="1200" b="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t>800</a:t>
                      </a: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367" rtl="0" eaLnBrk="1" latinLnBrk="0" hangingPunct="1"/>
                      <a:r>
                        <a:rPr lang="en-US" sz="1200" kern="1200">
                          <a:solidFill>
                            <a:schemeClr val="tx1"/>
                          </a:solidFill>
                          <a:latin typeface="+mn-lt"/>
                          <a:ea typeface="+mn-ea"/>
                          <a:cs typeface="+mn-cs"/>
                        </a:rPr>
                        <a:t>400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0006"/>
                  </a:ext>
                </a:extLst>
              </a:tr>
              <a:tr h="273176">
                <a:tc>
                  <a:txBody>
                    <a:bodyPr/>
                    <a:lstStyle/>
                    <a:p>
                      <a:pPr algn="l"/>
                      <a:r>
                        <a:rPr lang="en-US" sz="1200"/>
                        <a:t>Net new leads</a:t>
                      </a:r>
                      <a:endParaRPr lang="en-US" sz="1200" b="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algn="ctr" defTabSz="914367" rtl="0" eaLnBrk="1" latinLnBrk="0" hangingPunct="1"/>
                      <a:r>
                        <a:rPr lang="en-US" sz="1200" kern="1200">
                          <a:solidFill>
                            <a:schemeClr val="tx1"/>
                          </a:solidFill>
                          <a:latin typeface="+mn-lt"/>
                          <a:ea typeface="+mn-ea"/>
                          <a:cs typeface="+mn-cs"/>
                        </a:rPr>
                        <a:t>338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ctr" defTabSz="932341"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23404222"/>
                  </a:ext>
                </a:extLst>
              </a:tr>
              <a:tr h="271371">
                <a:tc gridSpan="4">
                  <a:txBody>
                    <a:bodyPr/>
                    <a:lstStyle/>
                    <a:p>
                      <a:r>
                        <a:rPr lang="en-US" sz="1200">
                          <a:latin typeface="Segoe UI Semibold" panose="020B0702040204020203" pitchFamily="34" charset="0"/>
                          <a:cs typeface="Segoe UI Semibold" panose="020B0702040204020203" pitchFamily="34" charset="0"/>
                        </a:rPr>
                        <a:t>Field</a:t>
                      </a:r>
                      <a:r>
                        <a:rPr lang="en-US" sz="1200" baseline="0">
                          <a:latin typeface="Segoe UI Semibold" panose="020B0702040204020203" pitchFamily="34" charset="0"/>
                          <a:cs typeface="Segoe UI Semibold" panose="020B0702040204020203" pitchFamily="34" charset="0"/>
                        </a:rPr>
                        <a:t> &amp; pipeline enablement</a:t>
                      </a:r>
                      <a:endParaRPr lang="en-US" sz="1200" b="0">
                        <a:latin typeface="Segoe UI Semibold" panose="020B0702040204020203" pitchFamily="34" charset="0"/>
                        <a:cs typeface="Segoe UI Semibold" panose="020B0702040204020203" pitchFamily="34" charset="0"/>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hMerge="1">
                  <a:txBody>
                    <a:bodyPr/>
                    <a:lstStyle/>
                    <a:p>
                      <a:pPr algn="ct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pPr algn="ct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984381082"/>
                  </a:ext>
                </a:extLst>
              </a:tr>
              <a:tr h="273176">
                <a:tc>
                  <a:txBody>
                    <a:bodyPr/>
                    <a:lstStyle/>
                    <a:p>
                      <a:pPr algn="l"/>
                      <a:r>
                        <a:rPr lang="en-US" sz="1200"/>
                        <a:t>Hi-Po</a:t>
                      </a:r>
                      <a:r>
                        <a:rPr lang="en-US" sz="1200" baseline="0"/>
                        <a:t> Customer Dinner Attendees</a:t>
                      </a: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t>35</a:t>
                      </a: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367" rtl="0" eaLnBrk="1" latinLnBrk="0" hangingPunct="1"/>
                      <a:r>
                        <a:rPr lang="en-US" sz="1200" kern="1200">
                          <a:solidFill>
                            <a:schemeClr val="tx1"/>
                          </a:solidFill>
                          <a:latin typeface="+mn-lt"/>
                          <a:ea typeface="+mn-ea"/>
                          <a:cs typeface="+mn-cs"/>
                        </a:rPr>
                        <a:t>45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11"/>
                  </a:ext>
                </a:extLst>
              </a:tr>
              <a:tr h="273176">
                <a:tc>
                  <a:txBody>
                    <a:bodyPr/>
                    <a:lstStyle/>
                    <a:p>
                      <a:pPr algn="l"/>
                      <a:r>
                        <a:rPr lang="en-US" sz="1200"/>
                        <a:t>Customer</a:t>
                      </a:r>
                      <a:r>
                        <a:rPr lang="en-US" sz="1200" baseline="0"/>
                        <a:t> Side Meetings</a:t>
                      </a: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a:t>15</a:t>
                      </a: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367" rtl="0" eaLnBrk="1" latinLnBrk="0" hangingPunct="1"/>
                      <a:r>
                        <a:rPr lang="en-US" sz="1200" kern="1200">
                          <a:solidFill>
                            <a:schemeClr val="tx1"/>
                          </a:solidFill>
                          <a:latin typeface="+mn-lt"/>
                          <a:ea typeface="+mn-ea"/>
                          <a:cs typeface="+mn-cs"/>
                        </a:rPr>
                        <a:t>16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endParaRPr lang="en-US" sz="1200">
                        <a:solidFill>
                          <a:schemeClr val="tx1"/>
                        </a:solidFill>
                      </a:endParaRPr>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12"/>
                  </a:ext>
                </a:extLst>
              </a:tr>
            </a:tbl>
          </a:graphicData>
        </a:graphic>
      </p:graphicFrame>
      <p:graphicFrame>
        <p:nvGraphicFramePr>
          <p:cNvPr id="17" name="Table 16"/>
          <p:cNvGraphicFramePr>
            <a:graphicFrameLocks noGrp="1"/>
          </p:cNvGraphicFramePr>
          <p:nvPr/>
        </p:nvGraphicFramePr>
        <p:xfrm>
          <a:off x="9737737" y="5893308"/>
          <a:ext cx="1997060" cy="621792"/>
        </p:xfrm>
        <a:graphic>
          <a:graphicData uri="http://schemas.openxmlformats.org/drawingml/2006/table">
            <a:tbl>
              <a:tblPr firstRow="1" bandRow="1">
                <a:tableStyleId>{5940675A-B579-460E-94D1-54222C63F5DA}</a:tableStyleId>
              </a:tblPr>
              <a:tblGrid>
                <a:gridCol w="1554480">
                  <a:extLst>
                    <a:ext uri="{9D8B030D-6E8A-4147-A177-3AD203B41FA5}">
                      <a16:colId xmlns:a16="http://schemas.microsoft.com/office/drawing/2014/main" val="20000"/>
                    </a:ext>
                  </a:extLst>
                </a:gridCol>
                <a:gridCol w="442580">
                  <a:extLst>
                    <a:ext uri="{9D8B030D-6E8A-4147-A177-3AD203B41FA5}">
                      <a16:colId xmlns:a16="http://schemas.microsoft.com/office/drawing/2014/main" val="20001"/>
                    </a:ext>
                  </a:extLst>
                </a:gridCol>
              </a:tblGrid>
              <a:tr h="0">
                <a:tc>
                  <a:txBody>
                    <a:bodyPr/>
                    <a:lstStyle/>
                    <a:p>
                      <a:pPr algn="r"/>
                      <a:r>
                        <a:rPr lang="en-US" sz="1000">
                          <a:solidFill>
                            <a:schemeClr val="tx1"/>
                          </a:solidFill>
                        </a:rPr>
                        <a:t>Met or exceeded target</a:t>
                      </a:r>
                    </a:p>
                  </a:txBody>
                  <a:tcPr marL="91427" marR="91427"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91427" marR="91427" marT="27432" marB="2743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0">
                <a:tc>
                  <a:txBody>
                    <a:bodyPr/>
                    <a:lstStyle/>
                    <a:p>
                      <a:pPr algn="r"/>
                      <a:r>
                        <a:rPr lang="en-US" sz="1000">
                          <a:solidFill>
                            <a:schemeClr val="tx1"/>
                          </a:solidFill>
                        </a:rPr>
                        <a:t>Close to target</a:t>
                      </a:r>
                    </a:p>
                  </a:txBody>
                  <a:tcPr marL="91427" marR="91427"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91427" marR="91427" marT="27432" marB="27432">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84A"/>
                    </a:solidFill>
                  </a:tcPr>
                </a:tc>
                <a:extLst>
                  <a:ext uri="{0D108BD9-81ED-4DB2-BD59-A6C34878D82A}">
                    <a16:rowId xmlns:a16="http://schemas.microsoft.com/office/drawing/2014/main" val="10001"/>
                  </a:ext>
                </a:extLst>
              </a:tr>
              <a:tr h="0">
                <a:tc>
                  <a:txBody>
                    <a:bodyPr/>
                    <a:lstStyle/>
                    <a:p>
                      <a:pPr algn="r"/>
                      <a:r>
                        <a:rPr lang="en-US" sz="1000">
                          <a:solidFill>
                            <a:schemeClr val="tx1"/>
                          </a:solidFill>
                        </a:rPr>
                        <a:t>Missed target</a:t>
                      </a:r>
                    </a:p>
                  </a:txBody>
                  <a:tcPr marL="91427" marR="91427"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91427" marR="91427" marT="27432" marB="27432">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nvGraphicFramePr>
        <p:xfrm>
          <a:off x="5748867" y="5732580"/>
          <a:ext cx="3754120" cy="746760"/>
        </p:xfrm>
        <a:graphic>
          <a:graphicData uri="http://schemas.openxmlformats.org/drawingml/2006/table">
            <a:tbl>
              <a:tblPr firstRow="1" bandRow="1"/>
              <a:tblGrid>
                <a:gridCol w="1859279">
                  <a:extLst>
                    <a:ext uri="{9D8B030D-6E8A-4147-A177-3AD203B41FA5}">
                      <a16:colId xmlns:a16="http://schemas.microsoft.com/office/drawing/2014/main" val="3325623513"/>
                    </a:ext>
                  </a:extLst>
                </a:gridCol>
                <a:gridCol w="1010920">
                  <a:extLst>
                    <a:ext uri="{9D8B030D-6E8A-4147-A177-3AD203B41FA5}">
                      <a16:colId xmlns:a16="http://schemas.microsoft.com/office/drawing/2014/main" val="1333778043"/>
                    </a:ext>
                  </a:extLst>
                </a:gridCol>
                <a:gridCol w="883921">
                  <a:extLst>
                    <a:ext uri="{9D8B030D-6E8A-4147-A177-3AD203B41FA5}">
                      <a16:colId xmlns:a16="http://schemas.microsoft.com/office/drawing/2014/main" val="1964158004"/>
                    </a:ext>
                  </a:extLst>
                </a:gridCol>
              </a:tblGrid>
              <a:tr h="0">
                <a:tc>
                  <a:txBody>
                    <a:bodyPr/>
                    <a:lstStyle/>
                    <a:p>
                      <a:pPr marL="0" algn="l" defTabSz="914367" rtl="0" eaLnBrk="1" latinLnBrk="0" hangingPunct="1"/>
                      <a:r>
                        <a:rPr lang="en-US" sz="1100" b="0" i="0" kern="1200">
                          <a:solidFill>
                            <a:schemeClr val="bg1"/>
                          </a:solidFill>
                          <a:latin typeface="Segoe UI Semibold" panose="020B0702040204020203" pitchFamily="34" charset="0"/>
                          <a:ea typeface="+mn-ea"/>
                          <a:cs typeface="Segoe UI Semibold" panose="020B0702040204020203" pitchFamily="34" charset="0"/>
                        </a:rPr>
                        <a:t>Sessions</a:t>
                      </a:r>
                    </a:p>
                  </a:txBody>
                  <a:tcPr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r>
                        <a:rPr lang="en-US" sz="1100" b="0" i="0" kern="1200">
                          <a:solidFill>
                            <a:schemeClr val="bg1"/>
                          </a:solidFill>
                          <a:latin typeface="Segoe UI Semibold" panose="020B0702040204020203" pitchFamily="34" charset="0"/>
                          <a:ea typeface="+mn-ea"/>
                          <a:cs typeface="Segoe UI Semibold" panose="020B0702040204020203" pitchFamily="34" charset="0"/>
                        </a:rPr>
                        <a:t>Rating</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r>
                        <a:rPr lang="en-US" sz="1100" b="0" i="0" kern="1200">
                          <a:solidFill>
                            <a:schemeClr val="bg1"/>
                          </a:solidFill>
                          <a:latin typeface="Segoe UI Semibold" panose="020B0702040204020203" pitchFamily="34" charset="0"/>
                          <a:ea typeface="+mn-ea"/>
                          <a:cs typeface="Segoe UI Semibold" panose="020B0702040204020203" pitchFamily="34" charset="0"/>
                        </a:rPr>
                        <a:t>Attendees</a:t>
                      </a:r>
                    </a:p>
                  </a:txBody>
                  <a:tcPr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2735433331"/>
                  </a:ext>
                </a:extLst>
              </a:tr>
              <a:tr h="0">
                <a:tc>
                  <a:txBody>
                    <a:bodyPr/>
                    <a:lstStyle/>
                    <a:p>
                      <a:pPr algn="l"/>
                      <a:r>
                        <a:rPr lang="en-US" sz="1000">
                          <a:solidFill>
                            <a:schemeClr val="tx1"/>
                          </a:solidFill>
                        </a:rPr>
                        <a:t>Joseph Sirosh: Keynote</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a:solidFill>
                            <a:schemeClr val="tx1"/>
                          </a:solidFill>
                        </a:rPr>
                        <a:t>4.47/5</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a:solidFill>
                            <a:schemeClr val="tx1"/>
                          </a:solidFill>
                        </a:rPr>
                        <a:t>1,397</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58854313"/>
                  </a:ext>
                </a:extLst>
              </a:tr>
              <a:tr h="0">
                <a:tc>
                  <a:txBody>
                    <a:bodyPr/>
                    <a:lstStyle/>
                    <a:p>
                      <a:pPr algn="l"/>
                      <a:r>
                        <a:rPr lang="en-US" sz="1000">
                          <a:solidFill>
                            <a:schemeClr val="tx1"/>
                          </a:solidFill>
                        </a:rPr>
                        <a:t>Matt Winkler: Paid Session</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a:solidFill>
                            <a:schemeClr val="tx1"/>
                          </a:solidFill>
                        </a:rPr>
                        <a:t>3.57/5 (avg)</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000">
                          <a:solidFill>
                            <a:schemeClr val="tx1"/>
                          </a:solidFill>
                        </a:rPr>
                        <a:t>143</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22882607"/>
                  </a:ext>
                </a:extLst>
              </a:tr>
            </a:tbl>
          </a:graphicData>
        </a:graphic>
      </p:graphicFrame>
    </p:spTree>
    <p:extLst>
      <p:ext uri="{BB962C8B-B14F-4D97-AF65-F5344CB8AC3E}">
        <p14:creationId xmlns:p14="http://schemas.microsoft.com/office/powerpoint/2010/main" val="14744732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1E2488B-EE0B-4C2F-9491-3262722D8F6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4" name="Object 3" hidden="1">
                        <a:extLst>
                          <a:ext uri="{FF2B5EF4-FFF2-40B4-BE49-F238E27FC236}">
                            <a16:creationId xmlns:a16="http://schemas.microsoft.com/office/drawing/2014/main" id="{D1E2488B-EE0B-4C2F-9491-3262722D8F6E}"/>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EA1AA3CC-81AC-490F-85E8-1AC7B75726A4}"/>
              </a:ext>
            </a:extLst>
          </p:cNvPr>
          <p:cNvGrpSpPr/>
          <p:nvPr/>
        </p:nvGrpSpPr>
        <p:grpSpPr>
          <a:xfrm>
            <a:off x="0" y="0"/>
            <a:ext cx="12192000" cy="1380067"/>
            <a:chOff x="152400" y="152399"/>
            <a:chExt cx="12192000" cy="1380067"/>
          </a:xfrm>
        </p:grpSpPr>
        <p:sp>
          <p:nvSpPr>
            <p:cNvPr id="7" name="Rectangle 6">
              <a:extLst>
                <a:ext uri="{FF2B5EF4-FFF2-40B4-BE49-F238E27FC236}">
                  <a16:creationId xmlns:a16="http://schemas.microsoft.com/office/drawing/2014/main" id="{BD3A06CD-FFB8-4FCB-8897-88D26F4C9189}"/>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4">
              <a:extLst>
                <a:ext uri="{FF2B5EF4-FFF2-40B4-BE49-F238E27FC236}">
                  <a16:creationId xmlns:a16="http://schemas.microsoft.com/office/drawing/2014/main" id="{179D6ECF-886E-4571-8C0E-6B3AE7247E74}"/>
                </a:ext>
              </a:extLst>
            </p:cNvPr>
            <p:cNvGrpSpPr>
              <a:grpSpLocks noChangeAspect="1"/>
            </p:cNvGrpSpPr>
            <p:nvPr/>
          </p:nvGrpSpPr>
          <p:grpSpPr bwMode="auto">
            <a:xfrm rot="21236390">
              <a:off x="8829136" y="587907"/>
              <a:ext cx="848133" cy="563234"/>
              <a:chOff x="-727" y="-1420"/>
              <a:chExt cx="1292" cy="858"/>
            </a:xfrm>
          </p:grpSpPr>
          <p:sp>
            <p:nvSpPr>
              <p:cNvPr id="37" name="Freeform 5">
                <a:extLst>
                  <a:ext uri="{FF2B5EF4-FFF2-40B4-BE49-F238E27FC236}">
                    <a16:creationId xmlns:a16="http://schemas.microsoft.com/office/drawing/2014/main" id="{F46EE092-25FF-4F1A-8802-016E75DBF6A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6">
                <a:extLst>
                  <a:ext uri="{FF2B5EF4-FFF2-40B4-BE49-F238E27FC236}">
                    <a16:creationId xmlns:a16="http://schemas.microsoft.com/office/drawing/2014/main" id="{C904B6FC-BD42-48FC-A333-0C33E572A9F4}"/>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7">
                <a:extLst>
                  <a:ext uri="{FF2B5EF4-FFF2-40B4-BE49-F238E27FC236}">
                    <a16:creationId xmlns:a16="http://schemas.microsoft.com/office/drawing/2014/main" id="{A500CB48-F008-462E-96C8-1D27D30550BC}"/>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8">
                <a:extLst>
                  <a:ext uri="{FF2B5EF4-FFF2-40B4-BE49-F238E27FC236}">
                    <a16:creationId xmlns:a16="http://schemas.microsoft.com/office/drawing/2014/main" id="{6306D9CB-158A-4DC1-A193-532BA7ED2E10}"/>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Line 9">
                <a:extLst>
                  <a:ext uri="{FF2B5EF4-FFF2-40B4-BE49-F238E27FC236}">
                    <a16:creationId xmlns:a16="http://schemas.microsoft.com/office/drawing/2014/main" id="{944B1A8E-E5DF-4FF6-9CAE-8AA8A1893ABF}"/>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10">
                <a:extLst>
                  <a:ext uri="{FF2B5EF4-FFF2-40B4-BE49-F238E27FC236}">
                    <a16:creationId xmlns:a16="http://schemas.microsoft.com/office/drawing/2014/main" id="{CBC0446D-5497-4B50-ABCA-C402F5997C63}"/>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11">
                <a:extLst>
                  <a:ext uri="{FF2B5EF4-FFF2-40B4-BE49-F238E27FC236}">
                    <a16:creationId xmlns:a16="http://schemas.microsoft.com/office/drawing/2014/main" id="{48855837-6665-4EB1-9C75-35CA9FB885B6}"/>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12">
                <a:extLst>
                  <a:ext uri="{FF2B5EF4-FFF2-40B4-BE49-F238E27FC236}">
                    <a16:creationId xmlns:a16="http://schemas.microsoft.com/office/drawing/2014/main" id="{55728136-D8E4-400C-808A-D3FEDA8DE6D0}"/>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13">
                <a:extLst>
                  <a:ext uri="{FF2B5EF4-FFF2-40B4-BE49-F238E27FC236}">
                    <a16:creationId xmlns:a16="http://schemas.microsoft.com/office/drawing/2014/main" id="{34536BF3-9F56-4409-A868-F471770D3093}"/>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14">
                <a:extLst>
                  <a:ext uri="{FF2B5EF4-FFF2-40B4-BE49-F238E27FC236}">
                    <a16:creationId xmlns:a16="http://schemas.microsoft.com/office/drawing/2014/main" id="{CDED477C-E44A-47C1-8341-E1A281365137}"/>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15">
                <a:extLst>
                  <a:ext uri="{FF2B5EF4-FFF2-40B4-BE49-F238E27FC236}">
                    <a16:creationId xmlns:a16="http://schemas.microsoft.com/office/drawing/2014/main" id="{F7745462-44BB-41CD-ABC0-A3725EFC4942}"/>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16">
                <a:extLst>
                  <a:ext uri="{FF2B5EF4-FFF2-40B4-BE49-F238E27FC236}">
                    <a16:creationId xmlns:a16="http://schemas.microsoft.com/office/drawing/2014/main" id="{44671DEA-CCCF-4850-91F9-6845387C6361}"/>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17">
                <a:extLst>
                  <a:ext uri="{FF2B5EF4-FFF2-40B4-BE49-F238E27FC236}">
                    <a16:creationId xmlns:a16="http://schemas.microsoft.com/office/drawing/2014/main" id="{FFAB8394-0828-40E8-BCFF-6EFD8819B2D3}"/>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Line 18">
                <a:extLst>
                  <a:ext uri="{FF2B5EF4-FFF2-40B4-BE49-F238E27FC236}">
                    <a16:creationId xmlns:a16="http://schemas.microsoft.com/office/drawing/2014/main" id="{E571241D-7126-4321-A8F2-3BD8D6B87EE2}"/>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19">
                <a:extLst>
                  <a:ext uri="{FF2B5EF4-FFF2-40B4-BE49-F238E27FC236}">
                    <a16:creationId xmlns:a16="http://schemas.microsoft.com/office/drawing/2014/main" id="{19CEA66A-1F72-4B26-B723-BF6E646A939E}"/>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Line 20">
                <a:extLst>
                  <a:ext uri="{FF2B5EF4-FFF2-40B4-BE49-F238E27FC236}">
                    <a16:creationId xmlns:a16="http://schemas.microsoft.com/office/drawing/2014/main" id="{2B911239-774C-45A3-A357-283B63E5CC1E}"/>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21">
                <a:extLst>
                  <a:ext uri="{FF2B5EF4-FFF2-40B4-BE49-F238E27FC236}">
                    <a16:creationId xmlns:a16="http://schemas.microsoft.com/office/drawing/2014/main" id="{5753B23E-B720-4ABD-9290-78A1C3C3D2AB}"/>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 name="Group 8">
              <a:extLst>
                <a:ext uri="{FF2B5EF4-FFF2-40B4-BE49-F238E27FC236}">
                  <a16:creationId xmlns:a16="http://schemas.microsoft.com/office/drawing/2014/main" id="{C01526BD-C63D-4ED4-B83C-874F9A7ED0DF}"/>
                </a:ext>
              </a:extLst>
            </p:cNvPr>
            <p:cNvGrpSpPr>
              <a:grpSpLocks noChangeAspect="1"/>
            </p:cNvGrpSpPr>
            <p:nvPr/>
          </p:nvGrpSpPr>
          <p:grpSpPr bwMode="auto">
            <a:xfrm rot="20566751" flipH="1">
              <a:off x="11259953" y="275359"/>
              <a:ext cx="731614" cy="1134146"/>
              <a:chOff x="-1813" y="606"/>
              <a:chExt cx="1265" cy="1961"/>
            </a:xfrm>
          </p:grpSpPr>
          <p:sp>
            <p:nvSpPr>
              <p:cNvPr id="28" name="Freeform 25">
                <a:extLst>
                  <a:ext uri="{FF2B5EF4-FFF2-40B4-BE49-F238E27FC236}">
                    <a16:creationId xmlns:a16="http://schemas.microsoft.com/office/drawing/2014/main" id="{57129708-354A-43DB-9BF2-BFB609D8D5B2}"/>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26">
                <a:extLst>
                  <a:ext uri="{FF2B5EF4-FFF2-40B4-BE49-F238E27FC236}">
                    <a16:creationId xmlns:a16="http://schemas.microsoft.com/office/drawing/2014/main" id="{B3F93A36-AA52-4709-87B4-460234269D62}"/>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Freeform 27">
                <a:extLst>
                  <a:ext uri="{FF2B5EF4-FFF2-40B4-BE49-F238E27FC236}">
                    <a16:creationId xmlns:a16="http://schemas.microsoft.com/office/drawing/2014/main" id="{AB817A4D-D65F-49EB-ACAB-BC12297ABF4D}"/>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28">
                <a:extLst>
                  <a:ext uri="{FF2B5EF4-FFF2-40B4-BE49-F238E27FC236}">
                    <a16:creationId xmlns:a16="http://schemas.microsoft.com/office/drawing/2014/main" id="{D7BEBEF2-37CF-42B0-8772-20137EE141C4}"/>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29">
                <a:extLst>
                  <a:ext uri="{FF2B5EF4-FFF2-40B4-BE49-F238E27FC236}">
                    <a16:creationId xmlns:a16="http://schemas.microsoft.com/office/drawing/2014/main" id="{978C58BC-3AB7-43E3-8A0E-E3E61812EB5D}"/>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30">
                <a:extLst>
                  <a:ext uri="{FF2B5EF4-FFF2-40B4-BE49-F238E27FC236}">
                    <a16:creationId xmlns:a16="http://schemas.microsoft.com/office/drawing/2014/main" id="{D1892233-CCA1-48C4-90EF-47EAFB8216F0}"/>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Oval 33">
                <a:extLst>
                  <a:ext uri="{FF2B5EF4-FFF2-40B4-BE49-F238E27FC236}">
                    <a16:creationId xmlns:a16="http://schemas.microsoft.com/office/drawing/2014/main" id="{9754EF59-2317-49C1-B14E-BDE383AE821B}"/>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Freeform 32">
                <a:extLst>
                  <a:ext uri="{FF2B5EF4-FFF2-40B4-BE49-F238E27FC236}">
                    <a16:creationId xmlns:a16="http://schemas.microsoft.com/office/drawing/2014/main" id="{064C6438-1853-43A7-8726-949BCAEEDC37}"/>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33">
                <a:extLst>
                  <a:ext uri="{FF2B5EF4-FFF2-40B4-BE49-F238E27FC236}">
                    <a16:creationId xmlns:a16="http://schemas.microsoft.com/office/drawing/2014/main" id="{F089B918-3568-4637-B5D0-4D1CF954C913}"/>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0" name="Group 9">
              <a:extLst>
                <a:ext uri="{FF2B5EF4-FFF2-40B4-BE49-F238E27FC236}">
                  <a16:creationId xmlns:a16="http://schemas.microsoft.com/office/drawing/2014/main" id="{6A8EE915-4126-4539-9634-FD9B6E0EA7C1}"/>
                </a:ext>
              </a:extLst>
            </p:cNvPr>
            <p:cNvGrpSpPr>
              <a:grpSpLocks noChangeAspect="1"/>
            </p:cNvGrpSpPr>
            <p:nvPr/>
          </p:nvGrpSpPr>
          <p:grpSpPr bwMode="auto">
            <a:xfrm rot="764832">
              <a:off x="10180995" y="275359"/>
              <a:ext cx="628384" cy="658307"/>
              <a:chOff x="-1831" y="-565"/>
              <a:chExt cx="777" cy="814"/>
            </a:xfrm>
          </p:grpSpPr>
          <p:sp>
            <p:nvSpPr>
              <p:cNvPr id="16" name="Freeform 37">
                <a:extLst>
                  <a:ext uri="{FF2B5EF4-FFF2-40B4-BE49-F238E27FC236}">
                    <a16:creationId xmlns:a16="http://schemas.microsoft.com/office/drawing/2014/main" id="{B3280A4C-2D2D-4D5B-BCD5-B56E33426BC2}"/>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38">
                <a:extLst>
                  <a:ext uri="{FF2B5EF4-FFF2-40B4-BE49-F238E27FC236}">
                    <a16:creationId xmlns:a16="http://schemas.microsoft.com/office/drawing/2014/main" id="{203F07AB-9A39-4C53-9654-EBAC09B59CAC}"/>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Line 39">
                <a:extLst>
                  <a:ext uri="{FF2B5EF4-FFF2-40B4-BE49-F238E27FC236}">
                    <a16:creationId xmlns:a16="http://schemas.microsoft.com/office/drawing/2014/main" id="{A8E1F99B-C1F6-44E1-B8B0-E55710AD7C1A}"/>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Line 40">
                <a:extLst>
                  <a:ext uri="{FF2B5EF4-FFF2-40B4-BE49-F238E27FC236}">
                    <a16:creationId xmlns:a16="http://schemas.microsoft.com/office/drawing/2014/main" id="{BF096D0A-E4E4-4082-BADF-9C867C976760}"/>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41">
                <a:extLst>
                  <a:ext uri="{FF2B5EF4-FFF2-40B4-BE49-F238E27FC236}">
                    <a16:creationId xmlns:a16="http://schemas.microsoft.com/office/drawing/2014/main" id="{2C67B7CC-EF49-4979-828C-9464479864BF}"/>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2">
                <a:extLst>
                  <a:ext uri="{FF2B5EF4-FFF2-40B4-BE49-F238E27FC236}">
                    <a16:creationId xmlns:a16="http://schemas.microsoft.com/office/drawing/2014/main" id="{59D4FFE7-63B8-4D45-9B63-79D24A42E5C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3">
                <a:extLst>
                  <a:ext uri="{FF2B5EF4-FFF2-40B4-BE49-F238E27FC236}">
                    <a16:creationId xmlns:a16="http://schemas.microsoft.com/office/drawing/2014/main" id="{59D7C948-DCB6-4C39-B28A-F49F3707FA3F}"/>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4">
                <a:extLst>
                  <a:ext uri="{FF2B5EF4-FFF2-40B4-BE49-F238E27FC236}">
                    <a16:creationId xmlns:a16="http://schemas.microsoft.com/office/drawing/2014/main" id="{4CF81E01-F56A-4C4A-BFEA-1BFF92E4ED32}"/>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5">
                <a:extLst>
                  <a:ext uri="{FF2B5EF4-FFF2-40B4-BE49-F238E27FC236}">
                    <a16:creationId xmlns:a16="http://schemas.microsoft.com/office/drawing/2014/main" id="{FA1A72C8-EFBE-4F43-8D0D-05819EA8E8FE}"/>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6">
                <a:extLst>
                  <a:ext uri="{FF2B5EF4-FFF2-40B4-BE49-F238E27FC236}">
                    <a16:creationId xmlns:a16="http://schemas.microsoft.com/office/drawing/2014/main" id="{D273BC81-A2B3-476E-8054-BE2009BDFC3E}"/>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7">
                <a:extLst>
                  <a:ext uri="{FF2B5EF4-FFF2-40B4-BE49-F238E27FC236}">
                    <a16:creationId xmlns:a16="http://schemas.microsoft.com/office/drawing/2014/main" id="{2AA49F22-9A3C-4E26-B126-55BD1CCF631E}"/>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48">
                <a:extLst>
                  <a:ext uri="{FF2B5EF4-FFF2-40B4-BE49-F238E27FC236}">
                    <a16:creationId xmlns:a16="http://schemas.microsoft.com/office/drawing/2014/main" id="{F1FA5AA8-953A-4EE6-89BE-6A7CB072F47F}"/>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 name="Freeform 52">
              <a:extLst>
                <a:ext uri="{FF2B5EF4-FFF2-40B4-BE49-F238E27FC236}">
                  <a16:creationId xmlns:a16="http://schemas.microsoft.com/office/drawing/2014/main" id="{E21FD4B8-EDCA-4585-94C7-00B3B4A87E19}"/>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52">
              <a:extLst>
                <a:ext uri="{FF2B5EF4-FFF2-40B4-BE49-F238E27FC236}">
                  <a16:creationId xmlns:a16="http://schemas.microsoft.com/office/drawing/2014/main" id="{87B191CF-FE08-4A43-837C-156381997D6A}"/>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52">
              <a:extLst>
                <a:ext uri="{FF2B5EF4-FFF2-40B4-BE49-F238E27FC236}">
                  <a16:creationId xmlns:a16="http://schemas.microsoft.com/office/drawing/2014/main" id="{C96A51AB-C8A9-400D-947C-946500869036}"/>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Freeform 52">
              <a:extLst>
                <a:ext uri="{FF2B5EF4-FFF2-40B4-BE49-F238E27FC236}">
                  <a16:creationId xmlns:a16="http://schemas.microsoft.com/office/drawing/2014/main" id="{66E1A4C7-1660-4C1E-9413-8B2295299120}"/>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5" name="Title 4"/>
          <p:cNvSpPr>
            <a:spLocks noGrp="1"/>
          </p:cNvSpPr>
          <p:nvPr>
            <p:ph type="title"/>
          </p:nvPr>
        </p:nvSpPr>
        <p:spPr/>
        <p:txBody>
          <a:bodyPr/>
          <a:lstStyle/>
          <a:p>
            <a:r>
              <a:rPr lang="en-US">
                <a:solidFill>
                  <a:srgbClr val="103665"/>
                </a:solidFill>
              </a:rPr>
              <a:t>Photos</a:t>
            </a:r>
            <a:endParaRPr lang="en-IN">
              <a:solidFill>
                <a:srgbClr val="103665"/>
              </a:solidFill>
            </a:endParaRPr>
          </a:p>
        </p:txBody>
      </p:sp>
    </p:spTree>
    <p:extLst>
      <p:ext uri="{BB962C8B-B14F-4D97-AF65-F5344CB8AC3E}">
        <p14:creationId xmlns:p14="http://schemas.microsoft.com/office/powerpoint/2010/main" val="12631852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0987CA4-FAC4-472A-B8C3-26CACE1B6B2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3" name="Object 2" hidden="1">
                        <a:extLst>
                          <a:ext uri="{FF2B5EF4-FFF2-40B4-BE49-F238E27FC236}">
                            <a16:creationId xmlns:a16="http://schemas.microsoft.com/office/drawing/2014/main" id="{A0987CA4-FAC4-472A-B8C3-26CACE1B6B23}"/>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7" name="Rectangle 36"/>
          <p:cNvSpPr/>
          <p:nvPr/>
        </p:nvSpPr>
        <p:spPr>
          <a:xfrm>
            <a:off x="457199" y="2573274"/>
            <a:ext cx="5570147"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r>
              <a:rPr lang="en-US" sz="1400" kern="0">
                <a:solidFill>
                  <a:srgbClr val="505050"/>
                </a:solidFill>
              </a:rPr>
              <a:t>Node.js Interactive is the marquee event for Node.js developers, companies that rely on Node.js and the vendors that support both of these constituents with tools, training and other services.</a:t>
            </a:r>
          </a:p>
        </p:txBody>
      </p:sp>
      <p:sp>
        <p:nvSpPr>
          <p:cNvPr id="17" name="Rectangle 16"/>
          <p:cNvSpPr/>
          <p:nvPr/>
        </p:nvSpPr>
        <p:spPr>
          <a:xfrm>
            <a:off x="6155387" y="2573274"/>
            <a:ext cx="2743200"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ts val="600"/>
              </a:spcAft>
              <a:defRPr/>
            </a:pPr>
            <a:r>
              <a:rPr lang="en-US" sz="1400" kern="0">
                <a:solidFill>
                  <a:schemeClr val="tx1"/>
                </a:solidFill>
              </a:rPr>
              <a:t>800 attendees</a:t>
            </a:r>
          </a:p>
          <a:p>
            <a:pPr defTabSz="828484">
              <a:spcBef>
                <a:spcPct val="0"/>
              </a:spcBef>
              <a:spcAft>
                <a:spcPts val="600"/>
              </a:spcAft>
              <a:defRPr/>
            </a:pPr>
            <a:r>
              <a:rPr lang="en-US" sz="1400" kern="0">
                <a:solidFill>
                  <a:schemeClr val="tx1"/>
                </a:solidFill>
              </a:rPr>
              <a:t>60% Software </a:t>
            </a:r>
            <a:r>
              <a:rPr lang="en-US" sz="1400" kern="0" err="1">
                <a:solidFill>
                  <a:schemeClr val="tx1"/>
                </a:solidFill>
              </a:rPr>
              <a:t>devs</a:t>
            </a:r>
            <a:endParaRPr lang="en-US" sz="1400" kern="0">
              <a:solidFill>
                <a:schemeClr val="tx1"/>
              </a:solidFill>
            </a:endParaRPr>
          </a:p>
          <a:p>
            <a:pPr defTabSz="828484">
              <a:spcBef>
                <a:spcPct val="0"/>
              </a:spcBef>
              <a:spcAft>
                <a:spcPts val="600"/>
              </a:spcAft>
              <a:defRPr/>
            </a:pPr>
            <a:r>
              <a:rPr lang="en-US" sz="1400" kern="0">
                <a:solidFill>
                  <a:schemeClr val="tx1"/>
                </a:solidFill>
              </a:rPr>
              <a:t>94% attendees from US</a:t>
            </a:r>
          </a:p>
          <a:p>
            <a:pPr defTabSz="828484">
              <a:spcBef>
                <a:spcPct val="0"/>
              </a:spcBef>
              <a:spcAft>
                <a:spcPts val="600"/>
              </a:spcAft>
              <a:defRPr/>
            </a:pPr>
            <a:r>
              <a:rPr lang="en-US" sz="1400" kern="0">
                <a:solidFill>
                  <a:schemeClr val="tx1"/>
                </a:solidFill>
              </a:rPr>
              <a:t>11% attendees were women</a:t>
            </a:r>
          </a:p>
        </p:txBody>
      </p:sp>
      <p:sp>
        <p:nvSpPr>
          <p:cNvPr id="27" name="Rectangle 26"/>
          <p:cNvSpPr/>
          <p:nvPr/>
        </p:nvSpPr>
        <p:spPr>
          <a:xfrm>
            <a:off x="9002535" y="2573274"/>
            <a:ext cx="2743200"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ct val="35000"/>
              </a:spcAft>
              <a:defRPr/>
            </a:pPr>
            <a:r>
              <a:rPr lang="en-US" sz="1400" kern="0">
                <a:solidFill>
                  <a:schemeClr val="tx1"/>
                </a:solidFill>
              </a:rPr>
              <a:t>Competitors: IBM, Google (GCP), </a:t>
            </a:r>
            <a:r>
              <a:rPr lang="en-US" sz="1400" kern="0" err="1">
                <a:solidFill>
                  <a:schemeClr val="tx1"/>
                </a:solidFill>
              </a:rPr>
              <a:t>Joyent</a:t>
            </a:r>
            <a:r>
              <a:rPr lang="en-US" sz="1400" kern="0">
                <a:solidFill>
                  <a:schemeClr val="tx1"/>
                </a:solidFill>
              </a:rPr>
              <a:t>, </a:t>
            </a:r>
            <a:r>
              <a:rPr lang="en-US" sz="1400" kern="0" err="1">
                <a:solidFill>
                  <a:schemeClr val="tx1"/>
                </a:solidFill>
              </a:rPr>
              <a:t>Heroku</a:t>
            </a:r>
            <a:r>
              <a:rPr lang="en-US" sz="1400" kern="0">
                <a:solidFill>
                  <a:schemeClr val="tx1"/>
                </a:solidFill>
              </a:rPr>
              <a:t>, Digital Ocean, Alibaba Cloud</a:t>
            </a:r>
          </a:p>
          <a:p>
            <a:pPr defTabSz="828484">
              <a:spcBef>
                <a:spcPct val="0"/>
              </a:spcBef>
              <a:spcAft>
                <a:spcPct val="35000"/>
              </a:spcAft>
              <a:defRPr/>
            </a:pPr>
            <a:r>
              <a:rPr lang="en-US" sz="1400" kern="0">
                <a:solidFill>
                  <a:schemeClr val="tx1"/>
                </a:solidFill>
              </a:rPr>
              <a:t>Partners: </a:t>
            </a:r>
            <a:r>
              <a:rPr lang="en-US" sz="1400" kern="0" err="1">
                <a:solidFill>
                  <a:schemeClr val="tx1"/>
                </a:solidFill>
              </a:rPr>
              <a:t>nearForm</a:t>
            </a:r>
            <a:r>
              <a:rPr lang="en-US" sz="1400" kern="0">
                <a:solidFill>
                  <a:schemeClr val="tx1"/>
                </a:solidFill>
              </a:rPr>
              <a:t>, Node Source</a:t>
            </a:r>
          </a:p>
        </p:txBody>
      </p:sp>
      <p:grpSp>
        <p:nvGrpSpPr>
          <p:cNvPr id="19" name="Group 18">
            <a:extLst>
              <a:ext uri="{FF2B5EF4-FFF2-40B4-BE49-F238E27FC236}">
                <a16:creationId xmlns:a16="http://schemas.microsoft.com/office/drawing/2014/main" id="{FB3BE478-8112-4070-A9C1-3E2AD9767841}"/>
              </a:ext>
            </a:extLst>
          </p:cNvPr>
          <p:cNvGrpSpPr/>
          <p:nvPr/>
        </p:nvGrpSpPr>
        <p:grpSpPr>
          <a:xfrm>
            <a:off x="0" y="0"/>
            <a:ext cx="12192000" cy="1380067"/>
            <a:chOff x="152400" y="152399"/>
            <a:chExt cx="12192000" cy="1380067"/>
          </a:xfrm>
        </p:grpSpPr>
        <p:sp>
          <p:nvSpPr>
            <p:cNvPr id="20" name="Rectangle 19">
              <a:extLst>
                <a:ext uri="{FF2B5EF4-FFF2-40B4-BE49-F238E27FC236}">
                  <a16:creationId xmlns:a16="http://schemas.microsoft.com/office/drawing/2014/main" id="{4BD3B8CB-38F0-4770-866C-DEBFDF1F4805}"/>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a:extLst>
                <a:ext uri="{FF2B5EF4-FFF2-40B4-BE49-F238E27FC236}">
                  <a16:creationId xmlns:a16="http://schemas.microsoft.com/office/drawing/2014/main" id="{32B12199-52E6-4E59-B766-893FFD8CB15D}"/>
                </a:ext>
              </a:extLst>
            </p:cNvPr>
            <p:cNvGrpSpPr>
              <a:grpSpLocks noChangeAspect="1"/>
            </p:cNvGrpSpPr>
            <p:nvPr/>
          </p:nvGrpSpPr>
          <p:grpSpPr bwMode="auto">
            <a:xfrm rot="21236390">
              <a:off x="8829136" y="587907"/>
              <a:ext cx="848133" cy="563234"/>
              <a:chOff x="-727" y="-1420"/>
              <a:chExt cx="1292" cy="858"/>
            </a:xfrm>
          </p:grpSpPr>
          <p:sp>
            <p:nvSpPr>
              <p:cNvPr id="57" name="Freeform 5">
                <a:extLst>
                  <a:ext uri="{FF2B5EF4-FFF2-40B4-BE49-F238E27FC236}">
                    <a16:creationId xmlns:a16="http://schemas.microsoft.com/office/drawing/2014/main" id="{BA22B572-B1EE-41D9-B7E7-0631C1228967}"/>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Freeform 6">
                <a:extLst>
                  <a:ext uri="{FF2B5EF4-FFF2-40B4-BE49-F238E27FC236}">
                    <a16:creationId xmlns:a16="http://schemas.microsoft.com/office/drawing/2014/main" id="{CD22F0FE-9DEF-4774-A701-716F6FC71FC7}"/>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7">
                <a:extLst>
                  <a:ext uri="{FF2B5EF4-FFF2-40B4-BE49-F238E27FC236}">
                    <a16:creationId xmlns:a16="http://schemas.microsoft.com/office/drawing/2014/main" id="{AAF61077-A263-4B52-B128-8F9620D1E1B5}"/>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8">
                <a:extLst>
                  <a:ext uri="{FF2B5EF4-FFF2-40B4-BE49-F238E27FC236}">
                    <a16:creationId xmlns:a16="http://schemas.microsoft.com/office/drawing/2014/main" id="{853DF2EE-4E50-41FD-847D-964FBEA2FC23}"/>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9">
                <a:extLst>
                  <a:ext uri="{FF2B5EF4-FFF2-40B4-BE49-F238E27FC236}">
                    <a16:creationId xmlns:a16="http://schemas.microsoft.com/office/drawing/2014/main" id="{096B322B-6A3F-4E60-8AB3-78A2DFC39CA3}"/>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10">
                <a:extLst>
                  <a:ext uri="{FF2B5EF4-FFF2-40B4-BE49-F238E27FC236}">
                    <a16:creationId xmlns:a16="http://schemas.microsoft.com/office/drawing/2014/main" id="{67932A30-88C3-4071-821C-EC1F7ED7FED7}"/>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11">
                <a:extLst>
                  <a:ext uri="{FF2B5EF4-FFF2-40B4-BE49-F238E27FC236}">
                    <a16:creationId xmlns:a16="http://schemas.microsoft.com/office/drawing/2014/main" id="{DBD9AE98-5050-4362-A3DF-DAE1ACB7433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12">
                <a:extLst>
                  <a:ext uri="{FF2B5EF4-FFF2-40B4-BE49-F238E27FC236}">
                    <a16:creationId xmlns:a16="http://schemas.microsoft.com/office/drawing/2014/main" id="{D2F0EA89-1031-45B0-A901-395C89EB2A3C}"/>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13">
                <a:extLst>
                  <a:ext uri="{FF2B5EF4-FFF2-40B4-BE49-F238E27FC236}">
                    <a16:creationId xmlns:a16="http://schemas.microsoft.com/office/drawing/2014/main" id="{2E9801D6-5FDF-48C4-ABB7-0FCE2C628590}"/>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14">
                <a:extLst>
                  <a:ext uri="{FF2B5EF4-FFF2-40B4-BE49-F238E27FC236}">
                    <a16:creationId xmlns:a16="http://schemas.microsoft.com/office/drawing/2014/main" id="{3161FC3E-58AE-47E6-A317-6267CB5B5ADD}"/>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Line 15">
                <a:extLst>
                  <a:ext uri="{FF2B5EF4-FFF2-40B4-BE49-F238E27FC236}">
                    <a16:creationId xmlns:a16="http://schemas.microsoft.com/office/drawing/2014/main" id="{F2C81E8C-2D68-4685-9DB4-972FE99C5FF6}"/>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Line 16">
                <a:extLst>
                  <a:ext uri="{FF2B5EF4-FFF2-40B4-BE49-F238E27FC236}">
                    <a16:creationId xmlns:a16="http://schemas.microsoft.com/office/drawing/2014/main" id="{15A568CE-0811-4CAC-B673-783AFDD212F7}"/>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Line 17">
                <a:extLst>
                  <a:ext uri="{FF2B5EF4-FFF2-40B4-BE49-F238E27FC236}">
                    <a16:creationId xmlns:a16="http://schemas.microsoft.com/office/drawing/2014/main" id="{941D9DBC-5A0F-472D-A6F8-A00941807855}"/>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Line 18">
                <a:extLst>
                  <a:ext uri="{FF2B5EF4-FFF2-40B4-BE49-F238E27FC236}">
                    <a16:creationId xmlns:a16="http://schemas.microsoft.com/office/drawing/2014/main" id="{DDE1B4E5-C906-45E5-A091-0D73393D108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Line 19">
                <a:extLst>
                  <a:ext uri="{FF2B5EF4-FFF2-40B4-BE49-F238E27FC236}">
                    <a16:creationId xmlns:a16="http://schemas.microsoft.com/office/drawing/2014/main" id="{873513FE-F8EA-4F39-950F-6372EC3D53B1}"/>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Line 20">
                <a:extLst>
                  <a:ext uri="{FF2B5EF4-FFF2-40B4-BE49-F238E27FC236}">
                    <a16:creationId xmlns:a16="http://schemas.microsoft.com/office/drawing/2014/main" id="{1B5B5FE8-6015-42CB-B87E-40769A6A4F13}"/>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Line 21">
                <a:extLst>
                  <a:ext uri="{FF2B5EF4-FFF2-40B4-BE49-F238E27FC236}">
                    <a16:creationId xmlns:a16="http://schemas.microsoft.com/office/drawing/2014/main" id="{EBB0BAE6-8597-4E54-9B32-E4540EC3642F}"/>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2" name="Group 21">
              <a:extLst>
                <a:ext uri="{FF2B5EF4-FFF2-40B4-BE49-F238E27FC236}">
                  <a16:creationId xmlns:a16="http://schemas.microsoft.com/office/drawing/2014/main" id="{73E6026E-DB43-4538-96EF-C2835D0D4D0B}"/>
                </a:ext>
              </a:extLst>
            </p:cNvPr>
            <p:cNvGrpSpPr>
              <a:grpSpLocks noChangeAspect="1"/>
            </p:cNvGrpSpPr>
            <p:nvPr/>
          </p:nvGrpSpPr>
          <p:grpSpPr bwMode="auto">
            <a:xfrm rot="20566751" flipH="1">
              <a:off x="11259953" y="275359"/>
              <a:ext cx="731614" cy="1134146"/>
              <a:chOff x="-1813" y="606"/>
              <a:chExt cx="1265" cy="1961"/>
            </a:xfrm>
          </p:grpSpPr>
          <p:sp>
            <p:nvSpPr>
              <p:cNvPr id="44" name="Freeform 25">
                <a:extLst>
                  <a:ext uri="{FF2B5EF4-FFF2-40B4-BE49-F238E27FC236}">
                    <a16:creationId xmlns:a16="http://schemas.microsoft.com/office/drawing/2014/main" id="{9001A1F7-06DA-461F-8E6F-D068D64B33F9}"/>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26">
                <a:extLst>
                  <a:ext uri="{FF2B5EF4-FFF2-40B4-BE49-F238E27FC236}">
                    <a16:creationId xmlns:a16="http://schemas.microsoft.com/office/drawing/2014/main" id="{0536F5F9-3650-415D-8684-D6ED6545FAB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27">
                <a:extLst>
                  <a:ext uri="{FF2B5EF4-FFF2-40B4-BE49-F238E27FC236}">
                    <a16:creationId xmlns:a16="http://schemas.microsoft.com/office/drawing/2014/main" id="{EE71BB16-3CBC-4B39-8162-44B7C8853D83}"/>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28">
                <a:extLst>
                  <a:ext uri="{FF2B5EF4-FFF2-40B4-BE49-F238E27FC236}">
                    <a16:creationId xmlns:a16="http://schemas.microsoft.com/office/drawing/2014/main" id="{D57134D0-C779-4960-B490-A2D28C9533A8}"/>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29">
                <a:extLst>
                  <a:ext uri="{FF2B5EF4-FFF2-40B4-BE49-F238E27FC236}">
                    <a16:creationId xmlns:a16="http://schemas.microsoft.com/office/drawing/2014/main" id="{3DB51C7C-B940-4FC1-92E4-8E85CF633D89}"/>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30">
                <a:extLst>
                  <a:ext uri="{FF2B5EF4-FFF2-40B4-BE49-F238E27FC236}">
                    <a16:creationId xmlns:a16="http://schemas.microsoft.com/office/drawing/2014/main" id="{69B24ABC-30E1-4444-886A-F99BBFE5501B}"/>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Oval 49">
                <a:extLst>
                  <a:ext uri="{FF2B5EF4-FFF2-40B4-BE49-F238E27FC236}">
                    <a16:creationId xmlns:a16="http://schemas.microsoft.com/office/drawing/2014/main" id="{4169AFDE-EFEA-4D6B-BFA2-4B4863F791D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32">
                <a:extLst>
                  <a:ext uri="{FF2B5EF4-FFF2-40B4-BE49-F238E27FC236}">
                    <a16:creationId xmlns:a16="http://schemas.microsoft.com/office/drawing/2014/main" id="{CC7F59E0-C821-4849-A804-D299D81C676D}"/>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33">
                <a:extLst>
                  <a:ext uri="{FF2B5EF4-FFF2-40B4-BE49-F238E27FC236}">
                    <a16:creationId xmlns:a16="http://schemas.microsoft.com/office/drawing/2014/main" id="{99030D43-7DFD-485B-A641-F0CFB57ACB53}"/>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3" name="Group 22">
              <a:extLst>
                <a:ext uri="{FF2B5EF4-FFF2-40B4-BE49-F238E27FC236}">
                  <a16:creationId xmlns:a16="http://schemas.microsoft.com/office/drawing/2014/main" id="{095941CF-2233-4124-8132-4542CA71D55E}"/>
                </a:ext>
              </a:extLst>
            </p:cNvPr>
            <p:cNvGrpSpPr>
              <a:grpSpLocks noChangeAspect="1"/>
            </p:cNvGrpSpPr>
            <p:nvPr/>
          </p:nvGrpSpPr>
          <p:grpSpPr bwMode="auto">
            <a:xfrm rot="764832">
              <a:off x="10180995" y="275359"/>
              <a:ext cx="628384" cy="658307"/>
              <a:chOff x="-1831" y="-565"/>
              <a:chExt cx="777" cy="814"/>
            </a:xfrm>
          </p:grpSpPr>
          <p:sp>
            <p:nvSpPr>
              <p:cNvPr id="30" name="Freeform 37">
                <a:extLst>
                  <a:ext uri="{FF2B5EF4-FFF2-40B4-BE49-F238E27FC236}">
                    <a16:creationId xmlns:a16="http://schemas.microsoft.com/office/drawing/2014/main" id="{9488F36D-7B3B-422D-B4BD-05FB80B85B88}"/>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38">
                <a:extLst>
                  <a:ext uri="{FF2B5EF4-FFF2-40B4-BE49-F238E27FC236}">
                    <a16:creationId xmlns:a16="http://schemas.microsoft.com/office/drawing/2014/main" id="{D8C7A1DF-7E4D-4B4D-91E3-BB5FA698A8D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39">
                <a:extLst>
                  <a:ext uri="{FF2B5EF4-FFF2-40B4-BE49-F238E27FC236}">
                    <a16:creationId xmlns:a16="http://schemas.microsoft.com/office/drawing/2014/main" id="{702D093E-5B92-49C6-BC8B-2F61B245781A}"/>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0">
                <a:extLst>
                  <a:ext uri="{FF2B5EF4-FFF2-40B4-BE49-F238E27FC236}">
                    <a16:creationId xmlns:a16="http://schemas.microsoft.com/office/drawing/2014/main" id="{716B33DA-2FF6-4DA8-B639-B1625ACA9F2B}"/>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41">
                <a:extLst>
                  <a:ext uri="{FF2B5EF4-FFF2-40B4-BE49-F238E27FC236}">
                    <a16:creationId xmlns:a16="http://schemas.microsoft.com/office/drawing/2014/main" id="{2DD42BCD-2B14-45D6-BA03-6A08CA400644}"/>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2">
                <a:extLst>
                  <a:ext uri="{FF2B5EF4-FFF2-40B4-BE49-F238E27FC236}">
                    <a16:creationId xmlns:a16="http://schemas.microsoft.com/office/drawing/2014/main" id="{969B45F1-3A19-4AC6-BB38-0CB6A0DCA29C}"/>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3">
                <a:extLst>
                  <a:ext uri="{FF2B5EF4-FFF2-40B4-BE49-F238E27FC236}">
                    <a16:creationId xmlns:a16="http://schemas.microsoft.com/office/drawing/2014/main" id="{7CC4B017-DE4C-4F0E-B415-CC3F6BF3145E}"/>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44">
                <a:extLst>
                  <a:ext uri="{FF2B5EF4-FFF2-40B4-BE49-F238E27FC236}">
                    <a16:creationId xmlns:a16="http://schemas.microsoft.com/office/drawing/2014/main" id="{90CB24F3-17B7-4F72-AE76-97194C8E41A2}"/>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Line 45">
                <a:extLst>
                  <a:ext uri="{FF2B5EF4-FFF2-40B4-BE49-F238E27FC236}">
                    <a16:creationId xmlns:a16="http://schemas.microsoft.com/office/drawing/2014/main" id="{9648B8F8-1300-4004-9E2A-CA706AC7F039}"/>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Line 46">
                <a:extLst>
                  <a:ext uri="{FF2B5EF4-FFF2-40B4-BE49-F238E27FC236}">
                    <a16:creationId xmlns:a16="http://schemas.microsoft.com/office/drawing/2014/main" id="{F583FD43-02A9-42A5-80E5-DAF4C3CC7F7F}"/>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Line 47">
                <a:extLst>
                  <a:ext uri="{FF2B5EF4-FFF2-40B4-BE49-F238E27FC236}">
                    <a16:creationId xmlns:a16="http://schemas.microsoft.com/office/drawing/2014/main" id="{40A91493-421D-4D94-902D-170544D65AA2}"/>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48">
                <a:extLst>
                  <a:ext uri="{FF2B5EF4-FFF2-40B4-BE49-F238E27FC236}">
                    <a16:creationId xmlns:a16="http://schemas.microsoft.com/office/drawing/2014/main" id="{94925586-EBA9-4813-9979-B33E691C86CC}"/>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4" name="Freeform 52">
              <a:extLst>
                <a:ext uri="{FF2B5EF4-FFF2-40B4-BE49-F238E27FC236}">
                  <a16:creationId xmlns:a16="http://schemas.microsoft.com/office/drawing/2014/main" id="{C4CA98DF-F9BB-42ED-882D-1938E7B04FC6}"/>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F8B696D8-535C-436E-88C2-F9728EDEC1F3}"/>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Freeform 52">
              <a:extLst>
                <a:ext uri="{FF2B5EF4-FFF2-40B4-BE49-F238E27FC236}">
                  <a16:creationId xmlns:a16="http://schemas.microsoft.com/office/drawing/2014/main" id="{7F6C766E-46C9-42B3-A1A8-9C055B0D60A7}"/>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52">
              <a:extLst>
                <a:ext uri="{FF2B5EF4-FFF2-40B4-BE49-F238E27FC236}">
                  <a16:creationId xmlns:a16="http://schemas.microsoft.com/office/drawing/2014/main" id="{C2C2D128-2401-44D0-994D-FB45DAA46B51}"/>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5" name="Rectangle 14"/>
          <p:cNvSpPr/>
          <p:nvPr/>
        </p:nvSpPr>
        <p:spPr>
          <a:xfrm>
            <a:off x="9002535" y="5138910"/>
            <a:ext cx="2743200"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ct val="35000"/>
              </a:spcAft>
              <a:defRPr/>
            </a:pPr>
            <a:r>
              <a:rPr lang="en-US" sz="1400" kern="0">
                <a:solidFill>
                  <a:schemeClr val="tx1"/>
                </a:solidFill>
              </a:rPr>
              <a:t>724 attendees</a:t>
            </a:r>
          </a:p>
          <a:p>
            <a:pPr defTabSz="828484">
              <a:spcBef>
                <a:spcPct val="0"/>
              </a:spcBef>
              <a:spcAft>
                <a:spcPct val="35000"/>
              </a:spcAft>
              <a:defRPr/>
            </a:pPr>
            <a:r>
              <a:rPr lang="en-US" sz="1400" kern="0">
                <a:solidFill>
                  <a:schemeClr val="tx1"/>
                </a:solidFill>
              </a:rPr>
              <a:t>11% attendees completed conference survey (67% said main reason to attend was for technical training)</a:t>
            </a:r>
          </a:p>
          <a:p>
            <a:pPr defTabSz="828484">
              <a:spcBef>
                <a:spcPct val="0"/>
              </a:spcBef>
              <a:spcAft>
                <a:spcPct val="35000"/>
              </a:spcAft>
              <a:defRPr/>
            </a:pPr>
            <a:endParaRPr lang="en-US" sz="1400" kern="0">
              <a:solidFill>
                <a:schemeClr val="tx1"/>
              </a:solidFill>
            </a:endParaRPr>
          </a:p>
        </p:txBody>
      </p:sp>
      <p:sp>
        <p:nvSpPr>
          <p:cNvPr id="2" name="Title 1"/>
          <p:cNvSpPr>
            <a:spLocks noGrp="1"/>
          </p:cNvSpPr>
          <p:nvPr>
            <p:ph type="title"/>
          </p:nvPr>
        </p:nvSpPr>
        <p:spPr/>
        <p:txBody>
          <a:bodyPr/>
          <a:lstStyle/>
          <a:p>
            <a:r>
              <a:rPr lang="en-US">
                <a:solidFill>
                  <a:srgbClr val="103665"/>
                </a:solidFill>
              </a:rPr>
              <a:t>Event Overview</a:t>
            </a:r>
          </a:p>
        </p:txBody>
      </p:sp>
      <p:sp>
        <p:nvSpPr>
          <p:cNvPr id="13" name="Rectangle 12"/>
          <p:cNvSpPr/>
          <p:nvPr/>
        </p:nvSpPr>
        <p:spPr>
          <a:xfrm>
            <a:off x="6155387" y="5138910"/>
            <a:ext cx="2743200"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ts val="600"/>
              </a:spcAft>
              <a:defRPr/>
            </a:pPr>
            <a:r>
              <a:rPr lang="en-US" sz="1400" kern="0">
                <a:solidFill>
                  <a:schemeClr val="tx1"/>
                </a:solidFill>
              </a:rPr>
              <a:t>Platinum sponsors (with Google Cloud and IBM)</a:t>
            </a:r>
          </a:p>
        </p:txBody>
      </p:sp>
      <p:sp>
        <p:nvSpPr>
          <p:cNvPr id="16" name="Rectangle 15"/>
          <p:cNvSpPr/>
          <p:nvPr/>
        </p:nvSpPr>
        <p:spPr bwMode="auto">
          <a:xfrm>
            <a:off x="9002535" y="4526770"/>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FY17 Learnings</a:t>
            </a:r>
          </a:p>
        </p:txBody>
      </p:sp>
      <p:sp>
        <p:nvSpPr>
          <p:cNvPr id="52" name="Rectangle 51"/>
          <p:cNvSpPr/>
          <p:nvPr/>
        </p:nvSpPr>
        <p:spPr>
          <a:xfrm>
            <a:off x="457199" y="5138910"/>
            <a:ext cx="5570147" cy="132588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defTabSz="828484">
              <a:spcBef>
                <a:spcPct val="0"/>
              </a:spcBef>
              <a:spcAft>
                <a:spcPct val="35000"/>
              </a:spcAft>
              <a:defRPr/>
            </a:pPr>
            <a:r>
              <a:rPr lang="en-US" sz="1400" kern="0">
                <a:solidFill>
                  <a:schemeClr val="tx1"/>
                </a:solidFill>
              </a:rPr>
              <a:t>Node.js development, ranging from front-end to back-end, from security to ops.</a:t>
            </a:r>
          </a:p>
        </p:txBody>
      </p:sp>
      <p:sp>
        <p:nvSpPr>
          <p:cNvPr id="56" name="Content Placeholder 2"/>
          <p:cNvSpPr txBox="1">
            <a:spLocks/>
          </p:cNvSpPr>
          <p:nvPr/>
        </p:nvSpPr>
        <p:spPr>
          <a:xfrm>
            <a:off x="470358" y="1600426"/>
            <a:ext cx="2248564" cy="2492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a:solidFill>
                  <a:srgbClr val="0078D7"/>
                </a:solidFill>
                <a:latin typeface="Segoe UI Semibold" panose="020B0702040204020203" pitchFamily="34" charset="0"/>
                <a:cs typeface="Segoe UI Semibold" panose="020B0702040204020203" pitchFamily="34" charset="0"/>
              </a:rPr>
              <a:t>What | Where | When</a:t>
            </a:r>
          </a:p>
        </p:txBody>
      </p:sp>
      <p:sp>
        <p:nvSpPr>
          <p:cNvPr id="58" name="Content Placeholder 2"/>
          <p:cNvSpPr txBox="1">
            <a:spLocks/>
          </p:cNvSpPr>
          <p:nvPr/>
        </p:nvSpPr>
        <p:spPr>
          <a:xfrm>
            <a:off x="6155387" y="1631478"/>
            <a:ext cx="981038" cy="2492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192">
              <a:lnSpc>
                <a:spcPct val="90000"/>
              </a:lnSpc>
              <a:spcAft>
                <a:spcPts val="588"/>
              </a:spcAft>
              <a:buFont typeface="Arial" pitchFamily="34" charset="0"/>
              <a:buNone/>
            </a:pPr>
            <a:r>
              <a:rPr lang="en-US">
                <a:solidFill>
                  <a:srgbClr val="0078D7"/>
                </a:solidFill>
                <a:latin typeface="Segoe UI Semibold" panose="020B0702040204020203" pitchFamily="34" charset="0"/>
                <a:cs typeface="Segoe UI Semibold" panose="020B0702040204020203" pitchFamily="34" charset="0"/>
              </a:rPr>
              <a:t>Audience</a:t>
            </a:r>
          </a:p>
        </p:txBody>
      </p:sp>
      <p:sp>
        <p:nvSpPr>
          <p:cNvPr id="59" name="Content Placeholder 2"/>
          <p:cNvSpPr txBox="1">
            <a:spLocks/>
          </p:cNvSpPr>
          <p:nvPr/>
        </p:nvSpPr>
        <p:spPr>
          <a:xfrm>
            <a:off x="6155387" y="4189116"/>
            <a:ext cx="1795235" cy="249299"/>
          </a:xfrm>
          <a:prstGeom prst="rect">
            <a:avLst/>
          </a:prstGeom>
        </p:spPr>
        <p:txBody>
          <a:bodyPr vert="horz" wrap="square" lIns="0" tIns="0" rIns="0" bIns="0" rtlCol="0" anchor="ctr">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192">
              <a:lnSpc>
                <a:spcPct val="90000"/>
              </a:lnSpc>
              <a:spcAft>
                <a:spcPts val="588"/>
              </a:spcAft>
              <a:buFont typeface="Arial" pitchFamily="34" charset="0"/>
              <a:buNone/>
            </a:pPr>
            <a:r>
              <a:rPr lang="en-US">
                <a:solidFill>
                  <a:srgbClr val="0078D7"/>
                </a:solidFill>
                <a:latin typeface="Segoe UI Semibold" panose="020B0702040204020203" pitchFamily="34" charset="0"/>
                <a:cs typeface="Segoe UI Semibold" panose="020B0702040204020203" pitchFamily="34" charset="0"/>
              </a:rPr>
              <a:t>Microsoft history</a:t>
            </a:r>
          </a:p>
        </p:txBody>
      </p:sp>
      <p:sp>
        <p:nvSpPr>
          <p:cNvPr id="14" name="Rectangle 13"/>
          <p:cNvSpPr/>
          <p:nvPr/>
        </p:nvSpPr>
        <p:spPr bwMode="auto">
          <a:xfrm>
            <a:off x="6155387" y="4526770"/>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Past Microsoft Involvement</a:t>
            </a:r>
          </a:p>
        </p:txBody>
      </p:sp>
      <p:sp>
        <p:nvSpPr>
          <p:cNvPr id="53" name="Rectangle 52"/>
          <p:cNvSpPr/>
          <p:nvPr/>
        </p:nvSpPr>
        <p:spPr bwMode="auto">
          <a:xfrm>
            <a:off x="457199" y="4526770"/>
            <a:ext cx="5570147"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Key Discussion Topics</a:t>
            </a:r>
          </a:p>
        </p:txBody>
      </p:sp>
      <p:sp>
        <p:nvSpPr>
          <p:cNvPr id="38" name="Rectangle 37"/>
          <p:cNvSpPr/>
          <p:nvPr/>
        </p:nvSpPr>
        <p:spPr bwMode="auto">
          <a:xfrm>
            <a:off x="457198" y="1961357"/>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a:solidFill>
                  <a:srgbClr val="FFFFFF"/>
                </a:solidFill>
                <a:latin typeface="Segoe UI Semibold" panose="020B0702040204020203" pitchFamily="34" charset="0"/>
                <a:cs typeface="Segoe UI Semibold" panose="020B0702040204020203" pitchFamily="34" charset="0"/>
              </a:rPr>
              <a:t>Vancouver Convention Centre</a:t>
            </a:r>
          </a:p>
        </p:txBody>
      </p:sp>
      <p:sp>
        <p:nvSpPr>
          <p:cNvPr id="54" name="Rectangle 53"/>
          <p:cNvSpPr/>
          <p:nvPr/>
        </p:nvSpPr>
        <p:spPr bwMode="auto">
          <a:xfrm>
            <a:off x="3284146" y="1961357"/>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r>
              <a:rPr lang="en-US" sz="1600">
                <a:solidFill>
                  <a:srgbClr val="FFFFFF"/>
                </a:solidFill>
                <a:latin typeface="Segoe UI Semibold" panose="020B0702040204020203" pitchFamily="34" charset="0"/>
                <a:cs typeface="Segoe UI Semibold" panose="020B0702040204020203" pitchFamily="34" charset="0"/>
              </a:rPr>
              <a:t>October 4-6</a:t>
            </a:r>
          </a:p>
        </p:txBody>
      </p:sp>
      <p:sp>
        <p:nvSpPr>
          <p:cNvPr id="18" name="Rectangle 17"/>
          <p:cNvSpPr/>
          <p:nvPr/>
        </p:nvSpPr>
        <p:spPr bwMode="auto">
          <a:xfrm>
            <a:off x="6155387" y="1961357"/>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Demographics</a:t>
            </a:r>
          </a:p>
        </p:txBody>
      </p:sp>
      <p:sp>
        <p:nvSpPr>
          <p:cNvPr id="28" name="Rectangle 27"/>
          <p:cNvSpPr/>
          <p:nvPr/>
        </p:nvSpPr>
        <p:spPr bwMode="auto">
          <a:xfrm>
            <a:off x="9002535" y="1961357"/>
            <a:ext cx="2743200" cy="548640"/>
          </a:xfrm>
          <a:prstGeom prst="rect">
            <a:avLst/>
          </a:prstGeom>
          <a:solidFill>
            <a:schemeClr val="accent1"/>
          </a:solidFill>
          <a:ln w="6350" cap="flat" cmpd="sng" algn="ctr">
            <a:solidFill>
              <a:schemeClr val="accent1"/>
            </a:solidFill>
            <a:prstDash val="solid"/>
            <a:miter lim="800000"/>
          </a:ln>
          <a:effectLst/>
        </p:spPr>
        <p:txBody>
          <a:bodyPr lIns="91440" tIns="45720" rIns="91440" bIns="45720" rtlCol="0" anchor="ctr">
            <a:noAutofit/>
          </a:bodyPr>
          <a:lstStyle/>
          <a:p>
            <a:pPr algn="ctr">
              <a:defRPr/>
            </a:pPr>
            <a:r>
              <a:rPr lang="en-US" sz="1600" kern="0">
                <a:solidFill>
                  <a:srgbClr val="FFFFFF"/>
                </a:solidFill>
                <a:latin typeface="Segoe UI Semibold" panose="020B0702040204020203" pitchFamily="34" charset="0"/>
                <a:cs typeface="Segoe UI Semibold" panose="020B0702040204020203" pitchFamily="34" charset="0"/>
              </a:rPr>
              <a:t>Competitive Presence</a:t>
            </a:r>
          </a:p>
        </p:txBody>
      </p:sp>
    </p:spTree>
    <p:extLst>
      <p:ext uri="{BB962C8B-B14F-4D97-AF65-F5344CB8AC3E}">
        <p14:creationId xmlns:p14="http://schemas.microsoft.com/office/powerpoint/2010/main" val="9061334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199" y="1603052"/>
          <a:ext cx="11274552" cy="4206240"/>
        </p:xfrm>
        <a:graphic>
          <a:graphicData uri="http://schemas.openxmlformats.org/drawingml/2006/table">
            <a:tbl>
              <a:tblPr firstRow="1" bandRow="1"/>
              <a:tblGrid>
                <a:gridCol w="2690518">
                  <a:extLst>
                    <a:ext uri="{9D8B030D-6E8A-4147-A177-3AD203B41FA5}">
                      <a16:colId xmlns:a16="http://schemas.microsoft.com/office/drawing/2014/main" val="20000"/>
                    </a:ext>
                  </a:extLst>
                </a:gridCol>
                <a:gridCol w="4292017">
                  <a:extLst>
                    <a:ext uri="{9D8B030D-6E8A-4147-A177-3AD203B41FA5}">
                      <a16:colId xmlns:a16="http://schemas.microsoft.com/office/drawing/2014/main" val="20001"/>
                    </a:ext>
                  </a:extLst>
                </a:gridCol>
                <a:gridCol w="4292017">
                  <a:extLst>
                    <a:ext uri="{9D8B030D-6E8A-4147-A177-3AD203B41FA5}">
                      <a16:colId xmlns:a16="http://schemas.microsoft.com/office/drawing/2014/main" val="20002"/>
                    </a:ext>
                  </a:extLst>
                </a:gridCol>
              </a:tblGrid>
              <a:tr h="0">
                <a:tc>
                  <a:txBody>
                    <a:bodyPr/>
                    <a:lstStyle/>
                    <a:p>
                      <a:endParaRPr lang="en-US" sz="1800" b="0" i="0">
                        <a:latin typeface="Segoe UI Semibold" panose="020B0702040204020203" pitchFamily="34" charset="0"/>
                        <a:cs typeface="Segoe UI Semibold" panose="020B0702040204020203" pitchFamily="34" charset="0"/>
                      </a:endParaRPr>
                    </a:p>
                  </a:txBody>
                  <a:tcPr>
                    <a:lnL w="635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800" b="0" i="0">
                          <a:solidFill>
                            <a:schemeClr val="bg1"/>
                          </a:solidFill>
                          <a:latin typeface="Segoe UI Semibold" panose="020B0702040204020203" pitchFamily="34" charset="0"/>
                          <a:cs typeface="Segoe UI Semibold" panose="020B0702040204020203" pitchFamily="34" charset="0"/>
                        </a:rPr>
                        <a:t>What</a:t>
                      </a:r>
                      <a:r>
                        <a:rPr lang="en-US" sz="1800" b="0" i="0" baseline="0">
                          <a:solidFill>
                            <a:schemeClr val="bg1"/>
                          </a:solidFill>
                          <a:latin typeface="Segoe UI Semibold" panose="020B0702040204020203" pitchFamily="34" charset="0"/>
                          <a:cs typeface="Segoe UI Semibold" panose="020B0702040204020203" pitchFamily="34" charset="0"/>
                        </a:rPr>
                        <a:t> went well?</a:t>
                      </a:r>
                      <a:endParaRPr lang="en-US" sz="1800" b="0" i="0">
                        <a:solidFill>
                          <a:schemeClr val="bg1"/>
                        </a:solidFill>
                        <a:latin typeface="Segoe UI Semibold" panose="020B0702040204020203" pitchFamily="34" charset="0"/>
                        <a:cs typeface="Segoe UI Semibold" panose="020B0702040204020203" pitchFamily="34" charset="0"/>
                      </a:endParaRPr>
                    </a:p>
                  </a:txBody>
                  <a:tcPr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pPr algn="ctr"/>
                      <a:r>
                        <a:rPr lang="en-US" sz="1800" b="0" i="0">
                          <a:solidFill>
                            <a:schemeClr val="bg1"/>
                          </a:solidFill>
                          <a:latin typeface="Segoe UI Semibold" panose="020B0702040204020203" pitchFamily="34" charset="0"/>
                          <a:cs typeface="Segoe UI Semibold" panose="020B0702040204020203" pitchFamily="34" charset="0"/>
                        </a:rPr>
                        <a:t>Opportunities</a:t>
                      </a:r>
                      <a:r>
                        <a:rPr lang="en-US" sz="1800" b="0" i="0" baseline="0">
                          <a:solidFill>
                            <a:schemeClr val="bg1"/>
                          </a:solidFill>
                          <a:latin typeface="Segoe UI Semibold" panose="020B0702040204020203" pitchFamily="34" charset="0"/>
                          <a:cs typeface="Segoe UI Semibold" panose="020B0702040204020203" pitchFamily="34" charset="0"/>
                        </a:rPr>
                        <a:t> for Improvement</a:t>
                      </a:r>
                      <a:endParaRPr lang="en-US" sz="1800" b="0" i="0">
                        <a:solidFill>
                          <a:schemeClr val="bg1"/>
                        </a:solidFill>
                        <a:latin typeface="Segoe UI Semibold" panose="020B0702040204020203" pitchFamily="34" charset="0"/>
                        <a:cs typeface="Segoe UI Semibold" panose="020B07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768096">
                <a:tc>
                  <a:txBody>
                    <a:bodyPr/>
                    <a:lstStyle/>
                    <a:p>
                      <a:r>
                        <a:rPr lang="en-US" sz="1400" b="0" i="0">
                          <a:solidFill>
                            <a:schemeClr val="tx1"/>
                          </a:solidFill>
                          <a:latin typeface="Segoe UI Semibold" panose="020B0702040204020203" pitchFamily="34" charset="0"/>
                          <a:cs typeface="Segoe UI Semibold" panose="020B0702040204020203" pitchFamily="34" charset="0"/>
                        </a:rPr>
                        <a:t>Messaging &amp; Merchandising</a:t>
                      </a:r>
                      <a:br>
                        <a:rPr lang="en-US" sz="1400" b="0" i="0">
                          <a:solidFill>
                            <a:schemeClr val="tx1"/>
                          </a:solidFill>
                          <a:latin typeface="Segoe UI Semibold" panose="020B0702040204020203" pitchFamily="34" charset="0"/>
                          <a:cs typeface="Segoe UI Semibold" panose="020B0702040204020203" pitchFamily="34" charset="0"/>
                        </a:rPr>
                      </a:br>
                      <a:r>
                        <a:rPr lang="en-US" sz="1200" b="0" i="0">
                          <a:solidFill>
                            <a:schemeClr val="tx1"/>
                          </a:solidFill>
                          <a:latin typeface="+mn-lt"/>
                          <a:cs typeface="Segoe UI" panose="020B0502040204020203" pitchFamily="34" charset="0"/>
                        </a:rPr>
                        <a:t>(Was</a:t>
                      </a:r>
                      <a:r>
                        <a:rPr lang="en-US" sz="1200" b="0" i="0" baseline="0">
                          <a:solidFill>
                            <a:schemeClr val="tx1"/>
                          </a:solidFill>
                          <a:latin typeface="+mn-lt"/>
                          <a:cs typeface="Segoe UI" panose="020B0502040204020203" pitchFamily="34" charset="0"/>
                        </a:rPr>
                        <a:t> this the right GTM Strategy?)</a:t>
                      </a:r>
                      <a:endParaRPr lang="en-US" sz="1400" b="0" i="0">
                        <a:solidFill>
                          <a:schemeClr val="tx1"/>
                        </a:solidFill>
                        <a:latin typeface="+mn-lt"/>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768096">
                <a:tc>
                  <a:txBody>
                    <a:bodyPr/>
                    <a:lstStyle/>
                    <a:p>
                      <a:r>
                        <a:rPr lang="en-US" sz="1400" b="0" i="0">
                          <a:solidFill>
                            <a:schemeClr val="tx1"/>
                          </a:solidFill>
                          <a:latin typeface="Segoe UI Semibold" panose="020B0702040204020203" pitchFamily="34" charset="0"/>
                          <a:cs typeface="Segoe UI Semibold" panose="020B0702040204020203" pitchFamily="34" charset="0"/>
                        </a:rPr>
                        <a:t>Keynote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68096">
                <a:tc>
                  <a:txBody>
                    <a:bodyPr/>
                    <a:lstStyle/>
                    <a:p>
                      <a:r>
                        <a:rPr lang="en-US" sz="1400" b="0" i="0">
                          <a:solidFill>
                            <a:schemeClr val="tx1"/>
                          </a:solidFill>
                          <a:latin typeface="Segoe UI Semibold" panose="020B0702040204020203" pitchFamily="34" charset="0"/>
                          <a:cs typeface="Segoe UI Semibold" panose="020B0702040204020203" pitchFamily="34" charset="0"/>
                        </a:rPr>
                        <a:t>Sessions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768096">
                <a:tc>
                  <a:txBody>
                    <a:bodyPr/>
                    <a:lstStyle/>
                    <a:p>
                      <a:r>
                        <a:rPr lang="en-US" sz="1400" b="0" i="0">
                          <a:solidFill>
                            <a:schemeClr val="tx1"/>
                          </a:solidFill>
                          <a:latin typeface="Segoe UI Semibold" panose="020B0702040204020203" pitchFamily="34" charset="0"/>
                          <a:cs typeface="Segoe UI Semibold" panose="020B0702040204020203" pitchFamily="34" charset="0"/>
                        </a:rPr>
                        <a:t>Booth</a:t>
                      </a:r>
                      <a:r>
                        <a:rPr lang="en-US" sz="1400" b="0" i="0" baseline="0">
                          <a:solidFill>
                            <a:schemeClr val="tx1"/>
                          </a:solidFill>
                          <a:latin typeface="Segoe UI Semibold" panose="020B0702040204020203" pitchFamily="34" charset="0"/>
                          <a:cs typeface="Segoe UI Semibold" panose="020B0702040204020203" pitchFamily="34" charset="0"/>
                        </a:rPr>
                        <a:t> production, on-site signage, collateral, giveaways</a:t>
                      </a:r>
                      <a:endParaRPr lang="en-US" sz="1400" b="0" i="0">
                        <a:solidFill>
                          <a:schemeClr val="tx1"/>
                        </a:solidFill>
                        <a:latin typeface="Segoe UI Semibold" panose="020B0702040204020203"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768096">
                <a:tc>
                  <a:txBody>
                    <a:bodyPr/>
                    <a:lstStyle/>
                    <a:p>
                      <a:r>
                        <a:rPr lang="en-US" sz="1400" b="0" i="0">
                          <a:solidFill>
                            <a:schemeClr val="tx1"/>
                          </a:solidFill>
                          <a:latin typeface="Segoe UI Semibold" panose="020B0702040204020203" pitchFamily="34" charset="0"/>
                          <a:cs typeface="Segoe UI Semibold" panose="020B0702040204020203" pitchFamily="34" charset="0"/>
                        </a:rPr>
                        <a:t>Demo production, staffing, staff</a:t>
                      </a:r>
                      <a:r>
                        <a:rPr lang="en-US" sz="1400" b="0" i="0" baseline="0">
                          <a:solidFill>
                            <a:schemeClr val="tx1"/>
                          </a:solidFill>
                          <a:latin typeface="Segoe UI Semibold" panose="020B0702040204020203" pitchFamily="34" charset="0"/>
                          <a:cs typeface="Segoe UI Semibold" panose="020B0702040204020203" pitchFamily="34" charset="0"/>
                        </a:rPr>
                        <a:t> readiness</a:t>
                      </a:r>
                      <a:endParaRPr lang="en-US" sz="1400" b="0" i="0">
                        <a:solidFill>
                          <a:schemeClr val="tx1"/>
                        </a:solidFill>
                        <a:latin typeface="Segoe UI Semibold" panose="020B0702040204020203" pitchFamily="34" charset="0"/>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latinLnBrk="0" hangingPunct="1">
                        <a:spcBef>
                          <a:spcPts val="0"/>
                        </a:spcBef>
                        <a:spcAft>
                          <a:spcPts val="0"/>
                        </a:spcAft>
                        <a:buFont typeface="Arial" panose="020B0604020202020204" pitchFamily="34" charset="0"/>
                        <a:buNone/>
                        <a:tabLst>
                          <a:tab pos="457200" algn="l"/>
                        </a:tabLst>
                      </a:pPr>
                      <a:endParaRPr lang="en-US" sz="1200" kern="1200">
                        <a:solidFill>
                          <a:schemeClr val="tx1"/>
                        </a:solidFill>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latinLnBrk="0" hangingPunct="1">
                        <a:spcBef>
                          <a:spcPts val="0"/>
                        </a:spcBef>
                        <a:spcAft>
                          <a:spcPts val="0"/>
                        </a:spcAft>
                        <a:buFont typeface="Arial" panose="020B0604020202020204" pitchFamily="34" charset="0"/>
                        <a:buNone/>
                        <a:tabLst>
                          <a:tab pos="457200" algn="l"/>
                        </a:tabLst>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US"/>
              <a:t>Post Mortem</a:t>
            </a:r>
          </a:p>
        </p:txBody>
      </p:sp>
      <p:grpSp>
        <p:nvGrpSpPr>
          <p:cNvPr id="5" name="Group 4">
            <a:extLst>
              <a:ext uri="{FF2B5EF4-FFF2-40B4-BE49-F238E27FC236}">
                <a16:creationId xmlns:a16="http://schemas.microsoft.com/office/drawing/2014/main" id="{84D8BB19-AFFA-4963-803E-530E36969CE7}"/>
              </a:ext>
            </a:extLst>
          </p:cNvPr>
          <p:cNvGrpSpPr/>
          <p:nvPr/>
        </p:nvGrpSpPr>
        <p:grpSpPr>
          <a:xfrm>
            <a:off x="0" y="0"/>
            <a:ext cx="12192000" cy="1380067"/>
            <a:chOff x="152400" y="152399"/>
            <a:chExt cx="12192000" cy="1380067"/>
          </a:xfrm>
        </p:grpSpPr>
        <p:sp>
          <p:nvSpPr>
            <p:cNvPr id="6" name="Rectangle 5">
              <a:extLst>
                <a:ext uri="{FF2B5EF4-FFF2-40B4-BE49-F238E27FC236}">
                  <a16:creationId xmlns:a16="http://schemas.microsoft.com/office/drawing/2014/main" id="{51B1BF0B-0756-4E45-B760-C06314DBCCD8}"/>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4">
              <a:extLst>
                <a:ext uri="{FF2B5EF4-FFF2-40B4-BE49-F238E27FC236}">
                  <a16:creationId xmlns:a16="http://schemas.microsoft.com/office/drawing/2014/main" id="{F6895B73-5F62-4272-8BA2-C17A82B23709}"/>
                </a:ext>
              </a:extLst>
            </p:cNvPr>
            <p:cNvGrpSpPr>
              <a:grpSpLocks noChangeAspect="1"/>
            </p:cNvGrpSpPr>
            <p:nvPr/>
          </p:nvGrpSpPr>
          <p:grpSpPr bwMode="auto">
            <a:xfrm rot="21236390">
              <a:off x="8829136" y="587907"/>
              <a:ext cx="848133" cy="563234"/>
              <a:chOff x="-727" y="-1420"/>
              <a:chExt cx="1292" cy="858"/>
            </a:xfrm>
          </p:grpSpPr>
          <p:sp>
            <p:nvSpPr>
              <p:cNvPr id="36" name="Freeform 5">
                <a:extLst>
                  <a:ext uri="{FF2B5EF4-FFF2-40B4-BE49-F238E27FC236}">
                    <a16:creationId xmlns:a16="http://schemas.microsoft.com/office/drawing/2014/main" id="{4F93073B-BF87-4A38-917A-7A5A0DF460B1}"/>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6">
                <a:extLst>
                  <a:ext uri="{FF2B5EF4-FFF2-40B4-BE49-F238E27FC236}">
                    <a16:creationId xmlns:a16="http://schemas.microsoft.com/office/drawing/2014/main" id="{35EB6685-8557-40FC-B59C-45D23F55CCD1}"/>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7">
                <a:extLst>
                  <a:ext uri="{FF2B5EF4-FFF2-40B4-BE49-F238E27FC236}">
                    <a16:creationId xmlns:a16="http://schemas.microsoft.com/office/drawing/2014/main" id="{62714902-23EA-4AB8-A6C0-F6FE8A1199A3}"/>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8">
                <a:extLst>
                  <a:ext uri="{FF2B5EF4-FFF2-40B4-BE49-F238E27FC236}">
                    <a16:creationId xmlns:a16="http://schemas.microsoft.com/office/drawing/2014/main" id="{E815579D-7526-479F-BA69-8228D086520E}"/>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Line 9">
                <a:extLst>
                  <a:ext uri="{FF2B5EF4-FFF2-40B4-BE49-F238E27FC236}">
                    <a16:creationId xmlns:a16="http://schemas.microsoft.com/office/drawing/2014/main" id="{559F4817-5421-4845-B4CF-3611407E552A}"/>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10">
                <a:extLst>
                  <a:ext uri="{FF2B5EF4-FFF2-40B4-BE49-F238E27FC236}">
                    <a16:creationId xmlns:a16="http://schemas.microsoft.com/office/drawing/2014/main" id="{188E522B-778E-426A-896A-11C4068E00DD}"/>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11">
                <a:extLst>
                  <a:ext uri="{FF2B5EF4-FFF2-40B4-BE49-F238E27FC236}">
                    <a16:creationId xmlns:a16="http://schemas.microsoft.com/office/drawing/2014/main" id="{41603215-2F38-407B-A16A-ABE2442C812C}"/>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12">
                <a:extLst>
                  <a:ext uri="{FF2B5EF4-FFF2-40B4-BE49-F238E27FC236}">
                    <a16:creationId xmlns:a16="http://schemas.microsoft.com/office/drawing/2014/main" id="{5EFE7019-A49C-4BB6-A8AA-C3FBEE1AF349}"/>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13">
                <a:extLst>
                  <a:ext uri="{FF2B5EF4-FFF2-40B4-BE49-F238E27FC236}">
                    <a16:creationId xmlns:a16="http://schemas.microsoft.com/office/drawing/2014/main" id="{291B95E3-E19E-4FAF-B9AD-93E6CB86706D}"/>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14">
                <a:extLst>
                  <a:ext uri="{FF2B5EF4-FFF2-40B4-BE49-F238E27FC236}">
                    <a16:creationId xmlns:a16="http://schemas.microsoft.com/office/drawing/2014/main" id="{88B7908B-6E19-4ECD-9874-B376815B79F3}"/>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15">
                <a:extLst>
                  <a:ext uri="{FF2B5EF4-FFF2-40B4-BE49-F238E27FC236}">
                    <a16:creationId xmlns:a16="http://schemas.microsoft.com/office/drawing/2014/main" id="{A2AF4129-39F8-4CB5-BC14-B677740DE349}"/>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16">
                <a:extLst>
                  <a:ext uri="{FF2B5EF4-FFF2-40B4-BE49-F238E27FC236}">
                    <a16:creationId xmlns:a16="http://schemas.microsoft.com/office/drawing/2014/main" id="{1A6328DF-ABAB-4909-ABA8-577B6EF0F70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17">
                <a:extLst>
                  <a:ext uri="{FF2B5EF4-FFF2-40B4-BE49-F238E27FC236}">
                    <a16:creationId xmlns:a16="http://schemas.microsoft.com/office/drawing/2014/main" id="{7E0CCA23-207D-4DAB-AE7A-1E0FF97DCCDC}"/>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18">
                <a:extLst>
                  <a:ext uri="{FF2B5EF4-FFF2-40B4-BE49-F238E27FC236}">
                    <a16:creationId xmlns:a16="http://schemas.microsoft.com/office/drawing/2014/main" id="{2EA17905-8118-43E6-A986-6749F8173E31}"/>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Line 19">
                <a:extLst>
                  <a:ext uri="{FF2B5EF4-FFF2-40B4-BE49-F238E27FC236}">
                    <a16:creationId xmlns:a16="http://schemas.microsoft.com/office/drawing/2014/main" id="{E06903CC-6912-4EDE-ABFB-68A23A953DE3}"/>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20">
                <a:extLst>
                  <a:ext uri="{FF2B5EF4-FFF2-40B4-BE49-F238E27FC236}">
                    <a16:creationId xmlns:a16="http://schemas.microsoft.com/office/drawing/2014/main" id="{3F955036-5EED-49E8-A05B-B4741334CE72}"/>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Line 21">
                <a:extLst>
                  <a:ext uri="{FF2B5EF4-FFF2-40B4-BE49-F238E27FC236}">
                    <a16:creationId xmlns:a16="http://schemas.microsoft.com/office/drawing/2014/main" id="{532B85D8-FE3B-4A1E-B552-C12576995A97}"/>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 name="Group 7">
              <a:extLst>
                <a:ext uri="{FF2B5EF4-FFF2-40B4-BE49-F238E27FC236}">
                  <a16:creationId xmlns:a16="http://schemas.microsoft.com/office/drawing/2014/main" id="{11CE0797-ADA3-4963-B7EB-3A3575FC8FC7}"/>
                </a:ext>
              </a:extLst>
            </p:cNvPr>
            <p:cNvGrpSpPr>
              <a:grpSpLocks noChangeAspect="1"/>
            </p:cNvGrpSpPr>
            <p:nvPr/>
          </p:nvGrpSpPr>
          <p:grpSpPr bwMode="auto">
            <a:xfrm rot="20566751" flipH="1">
              <a:off x="11259953" y="275359"/>
              <a:ext cx="731614" cy="1134146"/>
              <a:chOff x="-1813" y="606"/>
              <a:chExt cx="1265" cy="1961"/>
            </a:xfrm>
          </p:grpSpPr>
          <p:sp>
            <p:nvSpPr>
              <p:cNvPr id="27" name="Freeform 25">
                <a:extLst>
                  <a:ext uri="{FF2B5EF4-FFF2-40B4-BE49-F238E27FC236}">
                    <a16:creationId xmlns:a16="http://schemas.microsoft.com/office/drawing/2014/main" id="{DBFFC6A9-2052-4763-B0AB-C9184C40340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Freeform 26">
                <a:extLst>
                  <a:ext uri="{FF2B5EF4-FFF2-40B4-BE49-F238E27FC236}">
                    <a16:creationId xmlns:a16="http://schemas.microsoft.com/office/drawing/2014/main" id="{F348E4FD-3F4F-4B8B-A161-EE07CD06E67E}"/>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27">
                <a:extLst>
                  <a:ext uri="{FF2B5EF4-FFF2-40B4-BE49-F238E27FC236}">
                    <a16:creationId xmlns:a16="http://schemas.microsoft.com/office/drawing/2014/main" id="{EE226BF0-4A56-480C-84D7-B8F32E0C3D81}"/>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Line 28">
                <a:extLst>
                  <a:ext uri="{FF2B5EF4-FFF2-40B4-BE49-F238E27FC236}">
                    <a16:creationId xmlns:a16="http://schemas.microsoft.com/office/drawing/2014/main" id="{413FF1FE-450A-4F99-B96B-7D32A4E28716}"/>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29">
                <a:extLst>
                  <a:ext uri="{FF2B5EF4-FFF2-40B4-BE49-F238E27FC236}">
                    <a16:creationId xmlns:a16="http://schemas.microsoft.com/office/drawing/2014/main" id="{A903D08A-D604-490B-B320-526BE04A25E3}"/>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30">
                <a:extLst>
                  <a:ext uri="{FF2B5EF4-FFF2-40B4-BE49-F238E27FC236}">
                    <a16:creationId xmlns:a16="http://schemas.microsoft.com/office/drawing/2014/main" id="{A7AC8FE6-4AB9-4B26-B149-F873D605BFF1}"/>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Oval 32">
                <a:extLst>
                  <a:ext uri="{FF2B5EF4-FFF2-40B4-BE49-F238E27FC236}">
                    <a16:creationId xmlns:a16="http://schemas.microsoft.com/office/drawing/2014/main" id="{6D7D6F60-7D6C-4665-9905-EB91A9FBA139}"/>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Freeform 32">
                <a:extLst>
                  <a:ext uri="{FF2B5EF4-FFF2-40B4-BE49-F238E27FC236}">
                    <a16:creationId xmlns:a16="http://schemas.microsoft.com/office/drawing/2014/main" id="{BE9EA295-2AC8-4E48-9B90-7B6066FA065C}"/>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Freeform 33">
                <a:extLst>
                  <a:ext uri="{FF2B5EF4-FFF2-40B4-BE49-F238E27FC236}">
                    <a16:creationId xmlns:a16="http://schemas.microsoft.com/office/drawing/2014/main" id="{C881C635-B255-47C2-BBB4-DAC9FB62219F}"/>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 name="Group 8">
              <a:extLst>
                <a:ext uri="{FF2B5EF4-FFF2-40B4-BE49-F238E27FC236}">
                  <a16:creationId xmlns:a16="http://schemas.microsoft.com/office/drawing/2014/main" id="{040A051B-06DC-4B46-8930-6773DD4B2B1B}"/>
                </a:ext>
              </a:extLst>
            </p:cNvPr>
            <p:cNvGrpSpPr>
              <a:grpSpLocks noChangeAspect="1"/>
            </p:cNvGrpSpPr>
            <p:nvPr/>
          </p:nvGrpSpPr>
          <p:grpSpPr bwMode="auto">
            <a:xfrm rot="764832">
              <a:off x="10180995" y="275359"/>
              <a:ext cx="628384" cy="658307"/>
              <a:chOff x="-1831" y="-565"/>
              <a:chExt cx="777" cy="814"/>
            </a:xfrm>
          </p:grpSpPr>
          <p:sp>
            <p:nvSpPr>
              <p:cNvPr id="15" name="Freeform 37">
                <a:extLst>
                  <a:ext uri="{FF2B5EF4-FFF2-40B4-BE49-F238E27FC236}">
                    <a16:creationId xmlns:a16="http://schemas.microsoft.com/office/drawing/2014/main" id="{7059E24A-DC83-4199-B52E-0BCB83632699}"/>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38">
                <a:extLst>
                  <a:ext uri="{FF2B5EF4-FFF2-40B4-BE49-F238E27FC236}">
                    <a16:creationId xmlns:a16="http://schemas.microsoft.com/office/drawing/2014/main" id="{E4F688AE-0FCB-4991-B035-4880E92E477D}"/>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Line 39">
                <a:extLst>
                  <a:ext uri="{FF2B5EF4-FFF2-40B4-BE49-F238E27FC236}">
                    <a16:creationId xmlns:a16="http://schemas.microsoft.com/office/drawing/2014/main" id="{BEBF4E3C-8BE7-41A7-A09D-BAA57738C5B1}"/>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Line 40">
                <a:extLst>
                  <a:ext uri="{FF2B5EF4-FFF2-40B4-BE49-F238E27FC236}">
                    <a16:creationId xmlns:a16="http://schemas.microsoft.com/office/drawing/2014/main" id="{F125725A-0B17-4D1C-931F-774262A9C7FA}"/>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Line 41">
                <a:extLst>
                  <a:ext uri="{FF2B5EF4-FFF2-40B4-BE49-F238E27FC236}">
                    <a16:creationId xmlns:a16="http://schemas.microsoft.com/office/drawing/2014/main" id="{87E25530-AB7A-49A7-884C-DD9863E22F95}"/>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42">
                <a:extLst>
                  <a:ext uri="{FF2B5EF4-FFF2-40B4-BE49-F238E27FC236}">
                    <a16:creationId xmlns:a16="http://schemas.microsoft.com/office/drawing/2014/main" id="{E1CDBC3D-1F64-4801-9C5E-C8C12FECEA50}"/>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3">
                <a:extLst>
                  <a:ext uri="{FF2B5EF4-FFF2-40B4-BE49-F238E27FC236}">
                    <a16:creationId xmlns:a16="http://schemas.microsoft.com/office/drawing/2014/main" id="{92BDB7EF-1467-49AC-B0B1-5F8A585617D4}"/>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4">
                <a:extLst>
                  <a:ext uri="{FF2B5EF4-FFF2-40B4-BE49-F238E27FC236}">
                    <a16:creationId xmlns:a16="http://schemas.microsoft.com/office/drawing/2014/main" id="{A55246A1-72AF-449A-879C-A69CC23BEF4E}"/>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5">
                <a:extLst>
                  <a:ext uri="{FF2B5EF4-FFF2-40B4-BE49-F238E27FC236}">
                    <a16:creationId xmlns:a16="http://schemas.microsoft.com/office/drawing/2014/main" id="{4D5C3D6A-58C2-4398-89BA-3D6B2E0E967E}"/>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6">
                <a:extLst>
                  <a:ext uri="{FF2B5EF4-FFF2-40B4-BE49-F238E27FC236}">
                    <a16:creationId xmlns:a16="http://schemas.microsoft.com/office/drawing/2014/main" id="{2639F1A7-E246-46B8-9025-1715A5D2ACC2}"/>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7">
                <a:extLst>
                  <a:ext uri="{FF2B5EF4-FFF2-40B4-BE49-F238E27FC236}">
                    <a16:creationId xmlns:a16="http://schemas.microsoft.com/office/drawing/2014/main" id="{E698B4DB-7AC2-4ADC-8400-E9D14B0A5F04}"/>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Freeform 48">
                <a:extLst>
                  <a:ext uri="{FF2B5EF4-FFF2-40B4-BE49-F238E27FC236}">
                    <a16:creationId xmlns:a16="http://schemas.microsoft.com/office/drawing/2014/main" id="{6D359587-3CF7-4356-ABB0-1B234844FC71}"/>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Freeform 52">
              <a:extLst>
                <a:ext uri="{FF2B5EF4-FFF2-40B4-BE49-F238E27FC236}">
                  <a16:creationId xmlns:a16="http://schemas.microsoft.com/office/drawing/2014/main" id="{9747CA21-152A-44B2-84E8-4D30E6B36B75}"/>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Freeform 52">
              <a:extLst>
                <a:ext uri="{FF2B5EF4-FFF2-40B4-BE49-F238E27FC236}">
                  <a16:creationId xmlns:a16="http://schemas.microsoft.com/office/drawing/2014/main" id="{067D294F-2822-440D-B4F5-B8C369EA1D78}"/>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52">
              <a:extLst>
                <a:ext uri="{FF2B5EF4-FFF2-40B4-BE49-F238E27FC236}">
                  <a16:creationId xmlns:a16="http://schemas.microsoft.com/office/drawing/2014/main" id="{D532F6F9-22CB-4F29-933A-0BC84378A528}"/>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52">
              <a:extLst>
                <a:ext uri="{FF2B5EF4-FFF2-40B4-BE49-F238E27FC236}">
                  <a16:creationId xmlns:a16="http://schemas.microsoft.com/office/drawing/2014/main" id="{D2EBF125-32C1-40DD-B63C-35588940B100}"/>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Title 1">
              <a:extLst>
                <a:ext uri="{FF2B5EF4-FFF2-40B4-BE49-F238E27FC236}">
                  <a16:creationId xmlns:a16="http://schemas.microsoft.com/office/drawing/2014/main" id="{1187ED35-5713-4F9E-9BFE-862FCCB97A09}"/>
                </a:ext>
              </a:extLst>
            </p:cNvPr>
            <p:cNvSpPr txBox="1">
              <a:spLocks/>
            </p:cNvSpPr>
            <p:nvPr/>
          </p:nvSpPr>
          <p:spPr>
            <a:xfrm>
              <a:off x="421640" y="4419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r>
                <a:rPr>
                  <a:solidFill>
                    <a:srgbClr val="103665"/>
                  </a:solidFill>
                </a:rPr>
                <a:t>Post Mortem</a:t>
              </a:r>
            </a:p>
          </p:txBody>
        </p:sp>
      </p:grpSp>
    </p:spTree>
    <p:extLst>
      <p:ext uri="{BB962C8B-B14F-4D97-AF65-F5344CB8AC3E}">
        <p14:creationId xmlns:p14="http://schemas.microsoft.com/office/powerpoint/2010/main" val="17726223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Object 52" hidden="1">
            <a:extLst>
              <a:ext uri="{FF2B5EF4-FFF2-40B4-BE49-F238E27FC236}">
                <a16:creationId xmlns:a16="http://schemas.microsoft.com/office/drawing/2014/main" id="{AC9FC91C-B881-4969-A672-E942E3C35C0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53" name="Object 52" hidden="1">
                        <a:extLst>
                          <a:ext uri="{FF2B5EF4-FFF2-40B4-BE49-F238E27FC236}">
                            <a16:creationId xmlns:a16="http://schemas.microsoft.com/office/drawing/2014/main" id="{AC9FC91C-B881-4969-A672-E942E3C35C0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4A53299C-83CF-42E9-95C6-CFF37C95814E}"/>
              </a:ext>
            </a:extLst>
          </p:cNvPr>
          <p:cNvGrpSpPr/>
          <p:nvPr/>
        </p:nvGrpSpPr>
        <p:grpSpPr>
          <a:xfrm>
            <a:off x="0" y="0"/>
            <a:ext cx="12192000" cy="1380067"/>
            <a:chOff x="152400" y="152399"/>
            <a:chExt cx="12192000" cy="1380067"/>
          </a:xfrm>
        </p:grpSpPr>
        <p:sp>
          <p:nvSpPr>
            <p:cNvPr id="6" name="Rectangle 5">
              <a:extLst>
                <a:ext uri="{FF2B5EF4-FFF2-40B4-BE49-F238E27FC236}">
                  <a16:creationId xmlns:a16="http://schemas.microsoft.com/office/drawing/2014/main" id="{928652F3-7C8F-473C-BE50-9108E0CD7BF6}"/>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4">
              <a:extLst>
                <a:ext uri="{FF2B5EF4-FFF2-40B4-BE49-F238E27FC236}">
                  <a16:creationId xmlns:a16="http://schemas.microsoft.com/office/drawing/2014/main" id="{9B8217D9-FA9A-4B3A-9054-A9B33D0D0EC3}"/>
                </a:ext>
              </a:extLst>
            </p:cNvPr>
            <p:cNvGrpSpPr>
              <a:grpSpLocks noChangeAspect="1"/>
            </p:cNvGrpSpPr>
            <p:nvPr/>
          </p:nvGrpSpPr>
          <p:grpSpPr bwMode="auto">
            <a:xfrm rot="21236390">
              <a:off x="8829136" y="587907"/>
              <a:ext cx="848133" cy="563234"/>
              <a:chOff x="-727" y="-1420"/>
              <a:chExt cx="1292" cy="858"/>
            </a:xfrm>
          </p:grpSpPr>
          <p:sp>
            <p:nvSpPr>
              <p:cNvPr id="8" name="Freeform 5">
                <a:extLst>
                  <a:ext uri="{FF2B5EF4-FFF2-40B4-BE49-F238E27FC236}">
                    <a16:creationId xmlns:a16="http://schemas.microsoft.com/office/drawing/2014/main" id="{57BA0A62-DCCD-4586-9AF4-4E536D4F926E}"/>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 name="Freeform 6">
                <a:extLst>
                  <a:ext uri="{FF2B5EF4-FFF2-40B4-BE49-F238E27FC236}">
                    <a16:creationId xmlns:a16="http://schemas.microsoft.com/office/drawing/2014/main" id="{DCBDABB3-8800-4D57-888A-E154C9EAF89C}"/>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Line 7">
                <a:extLst>
                  <a:ext uri="{FF2B5EF4-FFF2-40B4-BE49-F238E27FC236}">
                    <a16:creationId xmlns:a16="http://schemas.microsoft.com/office/drawing/2014/main" id="{0CC9E9E6-557B-4D37-9E6A-42A6BFBE98C2}"/>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Freeform 8">
                <a:extLst>
                  <a:ext uri="{FF2B5EF4-FFF2-40B4-BE49-F238E27FC236}">
                    <a16:creationId xmlns:a16="http://schemas.microsoft.com/office/drawing/2014/main" id="{91EC1BDC-094C-44A7-BC69-0718EEE49C8A}"/>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Line 9">
                <a:extLst>
                  <a:ext uri="{FF2B5EF4-FFF2-40B4-BE49-F238E27FC236}">
                    <a16:creationId xmlns:a16="http://schemas.microsoft.com/office/drawing/2014/main" id="{1089974D-A644-478A-87F1-8FF1B5FB468C}"/>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10">
                <a:extLst>
                  <a:ext uri="{FF2B5EF4-FFF2-40B4-BE49-F238E27FC236}">
                    <a16:creationId xmlns:a16="http://schemas.microsoft.com/office/drawing/2014/main" id="{3DC25515-6D14-4B47-A1F9-92E42AC73256}"/>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Freeform 11">
                <a:extLst>
                  <a:ext uri="{FF2B5EF4-FFF2-40B4-BE49-F238E27FC236}">
                    <a16:creationId xmlns:a16="http://schemas.microsoft.com/office/drawing/2014/main" id="{F40FACEB-B22F-4537-9C1D-111717C3141D}"/>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12">
                <a:extLst>
                  <a:ext uri="{FF2B5EF4-FFF2-40B4-BE49-F238E27FC236}">
                    <a16:creationId xmlns:a16="http://schemas.microsoft.com/office/drawing/2014/main" id="{C912D901-20F1-43AC-B724-A09F412648E2}"/>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13">
                <a:extLst>
                  <a:ext uri="{FF2B5EF4-FFF2-40B4-BE49-F238E27FC236}">
                    <a16:creationId xmlns:a16="http://schemas.microsoft.com/office/drawing/2014/main" id="{40D318D2-ED5D-4DC8-9886-28F78CDE1350}"/>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14">
                <a:extLst>
                  <a:ext uri="{FF2B5EF4-FFF2-40B4-BE49-F238E27FC236}">
                    <a16:creationId xmlns:a16="http://schemas.microsoft.com/office/drawing/2014/main" id="{F85F8150-A075-4555-A349-7E19B9B02546}"/>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Line 15">
                <a:extLst>
                  <a:ext uri="{FF2B5EF4-FFF2-40B4-BE49-F238E27FC236}">
                    <a16:creationId xmlns:a16="http://schemas.microsoft.com/office/drawing/2014/main" id="{82007D45-D0B7-4EFD-9FEF-E302626E8908}"/>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Line 16">
                <a:extLst>
                  <a:ext uri="{FF2B5EF4-FFF2-40B4-BE49-F238E27FC236}">
                    <a16:creationId xmlns:a16="http://schemas.microsoft.com/office/drawing/2014/main" id="{C148508E-A370-45BE-8A3B-84F3833E91B5}"/>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17">
                <a:extLst>
                  <a:ext uri="{FF2B5EF4-FFF2-40B4-BE49-F238E27FC236}">
                    <a16:creationId xmlns:a16="http://schemas.microsoft.com/office/drawing/2014/main" id="{310AB807-D11E-4AD8-89A6-D7BD9BAD9C79}"/>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18">
                <a:extLst>
                  <a:ext uri="{FF2B5EF4-FFF2-40B4-BE49-F238E27FC236}">
                    <a16:creationId xmlns:a16="http://schemas.microsoft.com/office/drawing/2014/main" id="{641BD51F-5643-41C3-A928-152112116CC4}"/>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19">
                <a:extLst>
                  <a:ext uri="{FF2B5EF4-FFF2-40B4-BE49-F238E27FC236}">
                    <a16:creationId xmlns:a16="http://schemas.microsoft.com/office/drawing/2014/main" id="{AA5A85C7-8F24-4C86-B9A0-261315F7EDCE}"/>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20">
                <a:extLst>
                  <a:ext uri="{FF2B5EF4-FFF2-40B4-BE49-F238E27FC236}">
                    <a16:creationId xmlns:a16="http://schemas.microsoft.com/office/drawing/2014/main" id="{1001B705-2C4A-441B-8F4A-F18FAF284F15}"/>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21">
                <a:extLst>
                  <a:ext uri="{FF2B5EF4-FFF2-40B4-BE49-F238E27FC236}">
                    <a16:creationId xmlns:a16="http://schemas.microsoft.com/office/drawing/2014/main" id="{F185407D-74E8-4735-BAFB-69515B8612BF}"/>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5" name="Group 24">
              <a:extLst>
                <a:ext uri="{FF2B5EF4-FFF2-40B4-BE49-F238E27FC236}">
                  <a16:creationId xmlns:a16="http://schemas.microsoft.com/office/drawing/2014/main" id="{9CCFD390-17A7-4384-9E52-25F4EDEDAD68}"/>
                </a:ext>
              </a:extLst>
            </p:cNvPr>
            <p:cNvGrpSpPr>
              <a:grpSpLocks noChangeAspect="1"/>
            </p:cNvGrpSpPr>
            <p:nvPr/>
          </p:nvGrpSpPr>
          <p:grpSpPr bwMode="auto">
            <a:xfrm rot="20566751" flipH="1">
              <a:off x="11259953" y="275359"/>
              <a:ext cx="731614" cy="1134146"/>
              <a:chOff x="-1813" y="606"/>
              <a:chExt cx="1265" cy="1961"/>
            </a:xfrm>
          </p:grpSpPr>
          <p:sp>
            <p:nvSpPr>
              <p:cNvPr id="26" name="Freeform 25">
                <a:extLst>
                  <a:ext uri="{FF2B5EF4-FFF2-40B4-BE49-F238E27FC236}">
                    <a16:creationId xmlns:a16="http://schemas.microsoft.com/office/drawing/2014/main" id="{FCDF3540-DC36-4A55-B4B4-34E7471F645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26">
                <a:extLst>
                  <a:ext uri="{FF2B5EF4-FFF2-40B4-BE49-F238E27FC236}">
                    <a16:creationId xmlns:a16="http://schemas.microsoft.com/office/drawing/2014/main" id="{55BBE599-50F9-4AC8-8DBE-163BF3AEF2A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Freeform 27">
                <a:extLst>
                  <a:ext uri="{FF2B5EF4-FFF2-40B4-BE49-F238E27FC236}">
                    <a16:creationId xmlns:a16="http://schemas.microsoft.com/office/drawing/2014/main" id="{81CA28BE-3560-4BF0-A57E-281C482DB2B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28">
                <a:extLst>
                  <a:ext uri="{FF2B5EF4-FFF2-40B4-BE49-F238E27FC236}">
                    <a16:creationId xmlns:a16="http://schemas.microsoft.com/office/drawing/2014/main" id="{41A8D897-5D68-4AD6-865E-C297427A8A84}"/>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Line 29">
                <a:extLst>
                  <a:ext uri="{FF2B5EF4-FFF2-40B4-BE49-F238E27FC236}">
                    <a16:creationId xmlns:a16="http://schemas.microsoft.com/office/drawing/2014/main" id="{D9BE4F5A-D53F-4554-B749-479AAF25E3F7}"/>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30">
                <a:extLst>
                  <a:ext uri="{FF2B5EF4-FFF2-40B4-BE49-F238E27FC236}">
                    <a16:creationId xmlns:a16="http://schemas.microsoft.com/office/drawing/2014/main" id="{E655A96E-7757-405D-A369-F80597A00A84}"/>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Oval 31">
                <a:extLst>
                  <a:ext uri="{FF2B5EF4-FFF2-40B4-BE49-F238E27FC236}">
                    <a16:creationId xmlns:a16="http://schemas.microsoft.com/office/drawing/2014/main" id="{5BAF4F4B-39C5-47A7-AEB9-3E68C689C36E}"/>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32">
                <a:extLst>
                  <a:ext uri="{FF2B5EF4-FFF2-40B4-BE49-F238E27FC236}">
                    <a16:creationId xmlns:a16="http://schemas.microsoft.com/office/drawing/2014/main" id="{C5F492B5-F7E5-46C2-9C2D-73DDF32F35EE}"/>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Freeform 33">
                <a:extLst>
                  <a:ext uri="{FF2B5EF4-FFF2-40B4-BE49-F238E27FC236}">
                    <a16:creationId xmlns:a16="http://schemas.microsoft.com/office/drawing/2014/main" id="{EF1D0458-D91C-4BF4-AF08-5E835AB3BDB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35" name="Group 34">
              <a:extLst>
                <a:ext uri="{FF2B5EF4-FFF2-40B4-BE49-F238E27FC236}">
                  <a16:creationId xmlns:a16="http://schemas.microsoft.com/office/drawing/2014/main" id="{8D727A34-F17D-4C78-8C3C-FF6EA8DCA678}"/>
                </a:ext>
              </a:extLst>
            </p:cNvPr>
            <p:cNvGrpSpPr>
              <a:grpSpLocks noChangeAspect="1"/>
            </p:cNvGrpSpPr>
            <p:nvPr/>
          </p:nvGrpSpPr>
          <p:grpSpPr bwMode="auto">
            <a:xfrm rot="764832">
              <a:off x="10180995" y="275359"/>
              <a:ext cx="628384" cy="658307"/>
              <a:chOff x="-1831" y="-565"/>
              <a:chExt cx="777" cy="814"/>
            </a:xfrm>
          </p:grpSpPr>
          <p:sp>
            <p:nvSpPr>
              <p:cNvPr id="36" name="Freeform 37">
                <a:extLst>
                  <a:ext uri="{FF2B5EF4-FFF2-40B4-BE49-F238E27FC236}">
                    <a16:creationId xmlns:a16="http://schemas.microsoft.com/office/drawing/2014/main" id="{10E0E6E3-1304-48D9-9F4A-151764BE4D1C}"/>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38">
                <a:extLst>
                  <a:ext uri="{FF2B5EF4-FFF2-40B4-BE49-F238E27FC236}">
                    <a16:creationId xmlns:a16="http://schemas.microsoft.com/office/drawing/2014/main" id="{1F6BF122-4D8D-407F-A4E8-DEC38783777E}"/>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39">
                <a:extLst>
                  <a:ext uri="{FF2B5EF4-FFF2-40B4-BE49-F238E27FC236}">
                    <a16:creationId xmlns:a16="http://schemas.microsoft.com/office/drawing/2014/main" id="{078BB554-33C5-4E24-AABD-929BE9A6FFCE}"/>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40">
                <a:extLst>
                  <a:ext uri="{FF2B5EF4-FFF2-40B4-BE49-F238E27FC236}">
                    <a16:creationId xmlns:a16="http://schemas.microsoft.com/office/drawing/2014/main" id="{C8E37A66-4033-4197-BF98-4331C71AB4E5}"/>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Line 41">
                <a:extLst>
                  <a:ext uri="{FF2B5EF4-FFF2-40B4-BE49-F238E27FC236}">
                    <a16:creationId xmlns:a16="http://schemas.microsoft.com/office/drawing/2014/main" id="{28956216-F9B3-4826-B055-5495C47C16C8}"/>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Line 42">
                <a:extLst>
                  <a:ext uri="{FF2B5EF4-FFF2-40B4-BE49-F238E27FC236}">
                    <a16:creationId xmlns:a16="http://schemas.microsoft.com/office/drawing/2014/main" id="{54D21275-9F1E-45AD-BDDC-30A931003890}"/>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Line 43">
                <a:extLst>
                  <a:ext uri="{FF2B5EF4-FFF2-40B4-BE49-F238E27FC236}">
                    <a16:creationId xmlns:a16="http://schemas.microsoft.com/office/drawing/2014/main" id="{93C9C589-AC43-419D-BF60-E07A639EDD69}"/>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44">
                <a:extLst>
                  <a:ext uri="{FF2B5EF4-FFF2-40B4-BE49-F238E27FC236}">
                    <a16:creationId xmlns:a16="http://schemas.microsoft.com/office/drawing/2014/main" id="{FAE2BE21-3F21-4DC9-A30D-C9D6CA8A735F}"/>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45">
                <a:extLst>
                  <a:ext uri="{FF2B5EF4-FFF2-40B4-BE49-F238E27FC236}">
                    <a16:creationId xmlns:a16="http://schemas.microsoft.com/office/drawing/2014/main" id="{37192F61-D3BF-4488-9EAF-236F069EFD95}"/>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46">
                <a:extLst>
                  <a:ext uri="{FF2B5EF4-FFF2-40B4-BE49-F238E27FC236}">
                    <a16:creationId xmlns:a16="http://schemas.microsoft.com/office/drawing/2014/main" id="{1AF442A0-F185-4457-A012-B41F20B0F053}"/>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47">
                <a:extLst>
                  <a:ext uri="{FF2B5EF4-FFF2-40B4-BE49-F238E27FC236}">
                    <a16:creationId xmlns:a16="http://schemas.microsoft.com/office/drawing/2014/main" id="{953ADB7C-B209-4EB3-9D49-6B76FB552052}"/>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48">
                <a:extLst>
                  <a:ext uri="{FF2B5EF4-FFF2-40B4-BE49-F238E27FC236}">
                    <a16:creationId xmlns:a16="http://schemas.microsoft.com/office/drawing/2014/main" id="{3E065B7B-0F09-4947-B5EE-2B4516F2B333}"/>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48" name="Freeform 52">
              <a:extLst>
                <a:ext uri="{FF2B5EF4-FFF2-40B4-BE49-F238E27FC236}">
                  <a16:creationId xmlns:a16="http://schemas.microsoft.com/office/drawing/2014/main" id="{1DD5ECA3-151F-42A4-9AA1-495468E35502}"/>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52">
              <a:extLst>
                <a:ext uri="{FF2B5EF4-FFF2-40B4-BE49-F238E27FC236}">
                  <a16:creationId xmlns:a16="http://schemas.microsoft.com/office/drawing/2014/main" id="{E89EB031-84E7-4931-A4FF-FBA20E88F656}"/>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52">
              <a:extLst>
                <a:ext uri="{FF2B5EF4-FFF2-40B4-BE49-F238E27FC236}">
                  <a16:creationId xmlns:a16="http://schemas.microsoft.com/office/drawing/2014/main" id="{B7B7E350-E5B9-41C8-B633-07FAA7E7775F}"/>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52">
              <a:extLst>
                <a:ext uri="{FF2B5EF4-FFF2-40B4-BE49-F238E27FC236}">
                  <a16:creationId xmlns:a16="http://schemas.microsoft.com/office/drawing/2014/main" id="{A2B77C9F-31D2-4EC1-87DB-882D336927FD}"/>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Title 1">
              <a:extLst>
                <a:ext uri="{FF2B5EF4-FFF2-40B4-BE49-F238E27FC236}">
                  <a16:creationId xmlns:a16="http://schemas.microsoft.com/office/drawing/2014/main" id="{A9649AC0-B663-4B91-8CBA-62ADBC43CEE5}"/>
                </a:ext>
              </a:extLst>
            </p:cNvPr>
            <p:cNvSpPr txBox="1">
              <a:spLocks/>
            </p:cNvSpPr>
            <p:nvPr/>
          </p:nvSpPr>
          <p:spPr>
            <a:xfrm>
              <a:off x="421640" y="4419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endParaRPr>
                <a:solidFill>
                  <a:srgbClr val="505050"/>
                </a:solidFill>
              </a:endParaRPr>
            </a:p>
          </p:txBody>
        </p:sp>
      </p:grpSp>
      <p:sp>
        <p:nvSpPr>
          <p:cNvPr id="3" name="Title 2"/>
          <p:cNvSpPr>
            <a:spLocks noGrp="1"/>
          </p:cNvSpPr>
          <p:nvPr>
            <p:ph type="title"/>
          </p:nvPr>
        </p:nvSpPr>
        <p:spPr/>
        <p:txBody>
          <a:bodyPr/>
          <a:lstStyle/>
          <a:p>
            <a:r>
              <a:rPr lang="en-US">
                <a:solidFill>
                  <a:srgbClr val="103665"/>
                </a:solidFill>
              </a:rPr>
              <a:t>Post Mortem</a:t>
            </a:r>
          </a:p>
        </p:txBody>
      </p:sp>
      <p:graphicFrame>
        <p:nvGraphicFramePr>
          <p:cNvPr id="5" name="Table 4"/>
          <p:cNvGraphicFramePr>
            <a:graphicFrameLocks noGrp="1"/>
          </p:cNvGraphicFramePr>
          <p:nvPr/>
        </p:nvGraphicFramePr>
        <p:xfrm>
          <a:off x="457200" y="1603052"/>
          <a:ext cx="11277602" cy="3438144"/>
        </p:xfrm>
        <a:graphic>
          <a:graphicData uri="http://schemas.openxmlformats.org/drawingml/2006/table">
            <a:tbl>
              <a:tblPr firstRow="1" bandRow="1"/>
              <a:tblGrid>
                <a:gridCol w="2692400">
                  <a:extLst>
                    <a:ext uri="{9D8B030D-6E8A-4147-A177-3AD203B41FA5}">
                      <a16:colId xmlns:a16="http://schemas.microsoft.com/office/drawing/2014/main" val="20000"/>
                    </a:ext>
                  </a:extLst>
                </a:gridCol>
                <a:gridCol w="4292601">
                  <a:extLst>
                    <a:ext uri="{9D8B030D-6E8A-4147-A177-3AD203B41FA5}">
                      <a16:colId xmlns:a16="http://schemas.microsoft.com/office/drawing/2014/main" val="20001"/>
                    </a:ext>
                  </a:extLst>
                </a:gridCol>
                <a:gridCol w="4292601">
                  <a:extLst>
                    <a:ext uri="{9D8B030D-6E8A-4147-A177-3AD203B41FA5}">
                      <a16:colId xmlns:a16="http://schemas.microsoft.com/office/drawing/2014/main" val="20002"/>
                    </a:ext>
                  </a:extLst>
                </a:gridCol>
              </a:tblGrid>
              <a:tr h="0">
                <a:tc>
                  <a:txBody>
                    <a:bodyPr/>
                    <a:lstStyle/>
                    <a:p>
                      <a:endParaRPr lang="en-US" sz="1800" b="0" i="0">
                        <a:latin typeface="Segoe UI Semibold" panose="020B0702040204020203" pitchFamily="34" charset="0"/>
                        <a:cs typeface="Segoe UI Semibold" panose="020B0702040204020203" pitchFamily="34" charset="0"/>
                      </a:endParaRPr>
                    </a:p>
                  </a:txBody>
                  <a:tcP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800" b="0" i="0">
                          <a:solidFill>
                            <a:schemeClr val="bg1"/>
                          </a:solidFill>
                          <a:latin typeface="Segoe UI Semibold" panose="020B0702040204020203" pitchFamily="34" charset="0"/>
                          <a:cs typeface="Segoe UI Semibold" panose="020B0702040204020203" pitchFamily="34" charset="0"/>
                        </a:rPr>
                        <a:t>What</a:t>
                      </a:r>
                      <a:r>
                        <a:rPr lang="en-US" sz="1800" b="0" i="0" baseline="0">
                          <a:solidFill>
                            <a:schemeClr val="bg1"/>
                          </a:solidFill>
                          <a:latin typeface="Segoe UI Semibold" panose="020B0702040204020203" pitchFamily="34" charset="0"/>
                          <a:cs typeface="Segoe UI Semibold" panose="020B0702040204020203" pitchFamily="34" charset="0"/>
                        </a:rPr>
                        <a:t> went well?</a:t>
                      </a:r>
                      <a:endParaRPr lang="en-US" sz="1800" b="0" i="0">
                        <a:solidFill>
                          <a:schemeClr val="bg1"/>
                        </a:solidFill>
                        <a:latin typeface="Segoe UI Semibold" panose="020B0702040204020203" pitchFamily="34" charset="0"/>
                        <a:cs typeface="Segoe UI Semibold" panose="020B0702040204020203" pitchFamily="34" charset="0"/>
                      </a:endParaRPr>
                    </a:p>
                  </a:txBody>
                  <a:tcPr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pPr algn="ctr"/>
                      <a:r>
                        <a:rPr lang="en-US" sz="1800" b="0" i="0">
                          <a:solidFill>
                            <a:schemeClr val="bg1"/>
                          </a:solidFill>
                          <a:latin typeface="Segoe UI Semibold" panose="020B0702040204020203" pitchFamily="34" charset="0"/>
                          <a:cs typeface="Segoe UI Semibold" panose="020B0702040204020203" pitchFamily="34" charset="0"/>
                        </a:rPr>
                        <a:t>Opportunities</a:t>
                      </a:r>
                      <a:r>
                        <a:rPr lang="en-US" sz="1800" b="0" i="0" baseline="0">
                          <a:solidFill>
                            <a:schemeClr val="bg1"/>
                          </a:solidFill>
                          <a:latin typeface="Segoe UI Semibold" panose="020B0702040204020203" pitchFamily="34" charset="0"/>
                          <a:cs typeface="Segoe UI Semibold" panose="020B0702040204020203" pitchFamily="34" charset="0"/>
                        </a:rPr>
                        <a:t> for Improvement</a:t>
                      </a:r>
                      <a:endParaRPr lang="en-US" sz="1800" b="0" i="0">
                        <a:solidFill>
                          <a:schemeClr val="bg1"/>
                        </a:solidFill>
                        <a:latin typeface="Segoe UI Semibold" panose="020B0702040204020203" pitchFamily="34" charset="0"/>
                        <a:cs typeface="Segoe UI Semibold" panose="020B07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768096">
                <a:tc>
                  <a:txBody>
                    <a:bodyPr/>
                    <a:lstStyle/>
                    <a:p>
                      <a:pPr marL="0" algn="l" defTabSz="914367" rtl="0" eaLnBrk="1" latinLnBrk="0" hangingPunct="1"/>
                      <a:r>
                        <a:rPr lang="en-US" sz="1400" b="0" i="0" kern="1200">
                          <a:solidFill>
                            <a:schemeClr val="tx1"/>
                          </a:solidFill>
                          <a:latin typeface="Segoe Pro Display Semibold" panose="020B0702040504020203" pitchFamily="34" charset="0"/>
                          <a:ea typeface="+mn-ea"/>
                          <a:cs typeface="Segoe UI Semibold" panose="020B0702040204020203" pitchFamily="34" charset="0"/>
                        </a:rPr>
                        <a:t>Customer meetings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768096">
                <a:tc>
                  <a:txBody>
                    <a:bodyPr/>
                    <a:lstStyle/>
                    <a:p>
                      <a:pPr marL="0" algn="l" defTabSz="914367" rtl="0" eaLnBrk="1" latinLnBrk="0" hangingPunct="1"/>
                      <a:r>
                        <a:rPr lang="en-US" sz="1400" b="0" i="0" kern="1200">
                          <a:solidFill>
                            <a:schemeClr val="tx1"/>
                          </a:solidFill>
                          <a:latin typeface="Segoe Pro Display Semibold" panose="020B0702040504020203" pitchFamily="34" charset="0"/>
                          <a:ea typeface="+mn-ea"/>
                          <a:cs typeface="Segoe UI Semibold" panose="020B0702040204020203" pitchFamily="34" charset="0"/>
                        </a:rPr>
                        <a:t>PR &amp; AR</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68096">
                <a:tc>
                  <a:txBody>
                    <a:bodyPr/>
                    <a:lstStyle/>
                    <a:p>
                      <a:pPr marL="0" algn="l" defTabSz="914367" rtl="0" eaLnBrk="1" latinLnBrk="0" hangingPunct="1"/>
                      <a:r>
                        <a:rPr lang="en-US" sz="1400" b="0" i="0" kern="1200">
                          <a:solidFill>
                            <a:schemeClr val="tx1"/>
                          </a:solidFill>
                          <a:latin typeface="Segoe Pro Display Semibold" panose="020B0702040504020203" pitchFamily="34" charset="0"/>
                          <a:ea typeface="+mn-ea"/>
                          <a:cs typeface="Segoe UI Semibold" panose="020B0702040204020203" pitchFamily="34" charset="0"/>
                        </a:rPr>
                        <a:t>Social</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768096">
                <a:tc>
                  <a:txBody>
                    <a:bodyPr/>
                    <a:lstStyle/>
                    <a:p>
                      <a:pPr marL="0" algn="l" defTabSz="914367" rtl="0" eaLnBrk="1" latinLnBrk="0" hangingPunct="1"/>
                      <a:r>
                        <a:rPr lang="en-US" sz="1400" b="0" i="0" kern="1200">
                          <a:solidFill>
                            <a:schemeClr val="tx1"/>
                          </a:solidFill>
                          <a:latin typeface="Segoe Pro Display Semibold" panose="020B0702040504020203" pitchFamily="34" charset="0"/>
                          <a:ea typeface="+mn-ea"/>
                          <a:cs typeface="Segoe UI Semibold" panose="020B0702040204020203" pitchFamily="34" charset="0"/>
                        </a:rPr>
                        <a:t>Overall event presence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defTabSz="914367" rtl="0" eaLnBrk="1" latinLnBrk="0" hangingPunct="1">
                        <a:buFont typeface="Arial" panose="020B0604020202020204" pitchFamily="34" charset="0"/>
                        <a:buNone/>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90149191"/>
                  </a:ext>
                </a:extLst>
              </a:tr>
            </a:tbl>
          </a:graphicData>
        </a:graphic>
      </p:graphicFrame>
    </p:spTree>
    <p:extLst>
      <p:ext uri="{BB962C8B-B14F-4D97-AF65-F5344CB8AC3E}">
        <p14:creationId xmlns:p14="http://schemas.microsoft.com/office/powerpoint/2010/main" val="225933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4FF202E-446B-41CD-A1B9-040374A5393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3" name="Object 2" hidden="1">
                        <a:extLst>
                          <a:ext uri="{FF2B5EF4-FFF2-40B4-BE49-F238E27FC236}">
                            <a16:creationId xmlns:a16="http://schemas.microsoft.com/office/drawing/2014/main" id="{54FF202E-446B-41CD-A1B9-040374A53939}"/>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0" name="Rectangle 59">
            <a:extLst>
              <a:ext uri="{FF2B5EF4-FFF2-40B4-BE49-F238E27FC236}">
                <a16:creationId xmlns:a16="http://schemas.microsoft.com/office/drawing/2014/main" id="{C87C38B2-F4D8-44D7-BEE5-9CCF11B6E6AF}"/>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4">
            <a:extLst>
              <a:ext uri="{FF2B5EF4-FFF2-40B4-BE49-F238E27FC236}">
                <a16:creationId xmlns:a16="http://schemas.microsoft.com/office/drawing/2014/main" id="{A8544C93-9726-494D-B2F8-D6EB18DA4FCA}"/>
              </a:ext>
            </a:extLst>
          </p:cNvPr>
          <p:cNvGrpSpPr>
            <a:grpSpLocks noChangeAspect="1"/>
          </p:cNvGrpSpPr>
          <p:nvPr/>
        </p:nvGrpSpPr>
        <p:grpSpPr bwMode="auto">
          <a:xfrm rot="21236390">
            <a:off x="8676736" y="435507"/>
            <a:ext cx="848133" cy="563234"/>
            <a:chOff x="-727" y="-1420"/>
            <a:chExt cx="1292" cy="858"/>
          </a:xfrm>
        </p:grpSpPr>
        <p:sp>
          <p:nvSpPr>
            <p:cNvPr id="62" name="Freeform 5">
              <a:extLst>
                <a:ext uri="{FF2B5EF4-FFF2-40B4-BE49-F238E27FC236}">
                  <a16:creationId xmlns:a16="http://schemas.microsoft.com/office/drawing/2014/main" id="{B56CE8FF-FFF3-43FB-8254-E8C5EC6D8DF1}"/>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Freeform 6">
              <a:extLst>
                <a:ext uri="{FF2B5EF4-FFF2-40B4-BE49-F238E27FC236}">
                  <a16:creationId xmlns:a16="http://schemas.microsoft.com/office/drawing/2014/main" id="{D8E51AE7-BF29-4D51-B1E8-0251BB508624}"/>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7">
              <a:extLst>
                <a:ext uri="{FF2B5EF4-FFF2-40B4-BE49-F238E27FC236}">
                  <a16:creationId xmlns:a16="http://schemas.microsoft.com/office/drawing/2014/main" id="{821DDFE5-AD14-4920-BAF1-2695FFCBCA48}"/>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8">
              <a:extLst>
                <a:ext uri="{FF2B5EF4-FFF2-40B4-BE49-F238E27FC236}">
                  <a16:creationId xmlns:a16="http://schemas.microsoft.com/office/drawing/2014/main" id="{F612FA73-30AE-4060-B65E-2ECB60517070}"/>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Line 9">
              <a:extLst>
                <a:ext uri="{FF2B5EF4-FFF2-40B4-BE49-F238E27FC236}">
                  <a16:creationId xmlns:a16="http://schemas.microsoft.com/office/drawing/2014/main" id="{96CF8EBC-34F0-49CA-8EA3-24CE91CE3CCA}"/>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10">
              <a:extLst>
                <a:ext uri="{FF2B5EF4-FFF2-40B4-BE49-F238E27FC236}">
                  <a16:creationId xmlns:a16="http://schemas.microsoft.com/office/drawing/2014/main" id="{3A07EF6D-754B-4793-B882-00A9C158143C}"/>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11">
              <a:extLst>
                <a:ext uri="{FF2B5EF4-FFF2-40B4-BE49-F238E27FC236}">
                  <a16:creationId xmlns:a16="http://schemas.microsoft.com/office/drawing/2014/main" id="{AAD77C0A-EA9B-4ED3-83AF-30223776F531}"/>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12">
              <a:extLst>
                <a:ext uri="{FF2B5EF4-FFF2-40B4-BE49-F238E27FC236}">
                  <a16:creationId xmlns:a16="http://schemas.microsoft.com/office/drawing/2014/main" id="{88E6C3C4-08BA-49CC-A763-596C829971C0}"/>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13">
              <a:extLst>
                <a:ext uri="{FF2B5EF4-FFF2-40B4-BE49-F238E27FC236}">
                  <a16:creationId xmlns:a16="http://schemas.microsoft.com/office/drawing/2014/main" id="{664948F3-E377-483C-A6C1-7F132777255C}"/>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14">
              <a:extLst>
                <a:ext uri="{FF2B5EF4-FFF2-40B4-BE49-F238E27FC236}">
                  <a16:creationId xmlns:a16="http://schemas.microsoft.com/office/drawing/2014/main" id="{098D92A2-D590-4D20-80DD-28D49ADEA49C}"/>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Line 15">
              <a:extLst>
                <a:ext uri="{FF2B5EF4-FFF2-40B4-BE49-F238E27FC236}">
                  <a16:creationId xmlns:a16="http://schemas.microsoft.com/office/drawing/2014/main" id="{50822210-3D84-4D64-A0E6-5CA94334298A}"/>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Line 16">
              <a:extLst>
                <a:ext uri="{FF2B5EF4-FFF2-40B4-BE49-F238E27FC236}">
                  <a16:creationId xmlns:a16="http://schemas.microsoft.com/office/drawing/2014/main" id="{98EF659D-CCBE-43FF-84AB-17C36CA374D9}"/>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Line 17">
              <a:extLst>
                <a:ext uri="{FF2B5EF4-FFF2-40B4-BE49-F238E27FC236}">
                  <a16:creationId xmlns:a16="http://schemas.microsoft.com/office/drawing/2014/main" id="{46287A48-A024-40EB-A09C-5B122C197D2E}"/>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Line 18">
              <a:extLst>
                <a:ext uri="{FF2B5EF4-FFF2-40B4-BE49-F238E27FC236}">
                  <a16:creationId xmlns:a16="http://schemas.microsoft.com/office/drawing/2014/main" id="{06F4F8FB-3CC4-4472-A477-083EE311E65E}"/>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Line 19">
              <a:extLst>
                <a:ext uri="{FF2B5EF4-FFF2-40B4-BE49-F238E27FC236}">
                  <a16:creationId xmlns:a16="http://schemas.microsoft.com/office/drawing/2014/main" id="{22645428-7A4F-46D1-9661-E304E5B91B99}"/>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Line 20">
              <a:extLst>
                <a:ext uri="{FF2B5EF4-FFF2-40B4-BE49-F238E27FC236}">
                  <a16:creationId xmlns:a16="http://schemas.microsoft.com/office/drawing/2014/main" id="{4E55FBD7-D060-47B7-BDE3-7D830FF6DE46}"/>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Line 21">
              <a:extLst>
                <a:ext uri="{FF2B5EF4-FFF2-40B4-BE49-F238E27FC236}">
                  <a16:creationId xmlns:a16="http://schemas.microsoft.com/office/drawing/2014/main" id="{3896A0EA-1340-4EA7-9D08-340B26902DEC}"/>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79" name="Group 24">
            <a:extLst>
              <a:ext uri="{FF2B5EF4-FFF2-40B4-BE49-F238E27FC236}">
                <a16:creationId xmlns:a16="http://schemas.microsoft.com/office/drawing/2014/main" id="{38AD08F9-11FE-468C-88C0-289320371108}"/>
              </a:ext>
            </a:extLst>
          </p:cNvPr>
          <p:cNvGrpSpPr>
            <a:grpSpLocks noChangeAspect="1"/>
          </p:cNvGrpSpPr>
          <p:nvPr/>
        </p:nvGrpSpPr>
        <p:grpSpPr bwMode="auto">
          <a:xfrm rot="20566751" flipH="1">
            <a:off x="11107553" y="122959"/>
            <a:ext cx="731614" cy="1134146"/>
            <a:chOff x="-1813" y="606"/>
            <a:chExt cx="1265" cy="1961"/>
          </a:xfrm>
        </p:grpSpPr>
        <p:sp>
          <p:nvSpPr>
            <p:cNvPr id="80" name="Freeform 25">
              <a:extLst>
                <a:ext uri="{FF2B5EF4-FFF2-40B4-BE49-F238E27FC236}">
                  <a16:creationId xmlns:a16="http://schemas.microsoft.com/office/drawing/2014/main" id="{6CB4D93E-318B-4156-9BFB-D6B33A1D8E87}"/>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26">
              <a:extLst>
                <a:ext uri="{FF2B5EF4-FFF2-40B4-BE49-F238E27FC236}">
                  <a16:creationId xmlns:a16="http://schemas.microsoft.com/office/drawing/2014/main" id="{8A0B24EF-009F-4F19-A0AF-CF4898261E21}"/>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27">
              <a:extLst>
                <a:ext uri="{FF2B5EF4-FFF2-40B4-BE49-F238E27FC236}">
                  <a16:creationId xmlns:a16="http://schemas.microsoft.com/office/drawing/2014/main" id="{E7716C88-83C8-4E4C-A7E8-BDF96C27C56C}"/>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Line 28">
              <a:extLst>
                <a:ext uri="{FF2B5EF4-FFF2-40B4-BE49-F238E27FC236}">
                  <a16:creationId xmlns:a16="http://schemas.microsoft.com/office/drawing/2014/main" id="{B8CC49D5-3FC8-4F80-847A-E73AE9F567C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Line 29">
              <a:extLst>
                <a:ext uri="{FF2B5EF4-FFF2-40B4-BE49-F238E27FC236}">
                  <a16:creationId xmlns:a16="http://schemas.microsoft.com/office/drawing/2014/main" id="{390CC82D-3FCE-47C2-8D55-831DBCC12796}"/>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Line 30">
              <a:extLst>
                <a:ext uri="{FF2B5EF4-FFF2-40B4-BE49-F238E27FC236}">
                  <a16:creationId xmlns:a16="http://schemas.microsoft.com/office/drawing/2014/main" id="{FBC35AC9-7FF0-422C-8B01-38958D0C2C45}"/>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Oval 31">
              <a:extLst>
                <a:ext uri="{FF2B5EF4-FFF2-40B4-BE49-F238E27FC236}">
                  <a16:creationId xmlns:a16="http://schemas.microsoft.com/office/drawing/2014/main" id="{85DE5889-20A3-47D3-B3CF-DD52F7906D03}"/>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32">
              <a:extLst>
                <a:ext uri="{FF2B5EF4-FFF2-40B4-BE49-F238E27FC236}">
                  <a16:creationId xmlns:a16="http://schemas.microsoft.com/office/drawing/2014/main" id="{D78C776A-A5E3-4E11-9C1C-4C31367CCAE4}"/>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33">
              <a:extLst>
                <a:ext uri="{FF2B5EF4-FFF2-40B4-BE49-F238E27FC236}">
                  <a16:creationId xmlns:a16="http://schemas.microsoft.com/office/drawing/2014/main" id="{DC58BED1-C8C5-4DDE-9222-4BCEE9AAB0C9}"/>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9" name="Group 88">
            <a:extLst>
              <a:ext uri="{FF2B5EF4-FFF2-40B4-BE49-F238E27FC236}">
                <a16:creationId xmlns:a16="http://schemas.microsoft.com/office/drawing/2014/main" id="{EF2D725A-A2A0-4943-AD2B-FBDC64E90631}"/>
              </a:ext>
            </a:extLst>
          </p:cNvPr>
          <p:cNvGrpSpPr>
            <a:grpSpLocks noChangeAspect="1"/>
          </p:cNvGrpSpPr>
          <p:nvPr/>
        </p:nvGrpSpPr>
        <p:grpSpPr bwMode="auto">
          <a:xfrm rot="764832">
            <a:off x="10028595" y="122959"/>
            <a:ext cx="628384" cy="658307"/>
            <a:chOff x="-1831" y="-565"/>
            <a:chExt cx="777" cy="814"/>
          </a:xfrm>
        </p:grpSpPr>
        <p:sp>
          <p:nvSpPr>
            <p:cNvPr id="90" name="Freeform 37">
              <a:extLst>
                <a:ext uri="{FF2B5EF4-FFF2-40B4-BE49-F238E27FC236}">
                  <a16:creationId xmlns:a16="http://schemas.microsoft.com/office/drawing/2014/main" id="{EFF49E83-4F2F-4CB3-BF57-365018870B1A}"/>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38">
              <a:extLst>
                <a:ext uri="{FF2B5EF4-FFF2-40B4-BE49-F238E27FC236}">
                  <a16:creationId xmlns:a16="http://schemas.microsoft.com/office/drawing/2014/main" id="{B745676E-F698-457D-8040-F860C42855F3}"/>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Line 39">
              <a:extLst>
                <a:ext uri="{FF2B5EF4-FFF2-40B4-BE49-F238E27FC236}">
                  <a16:creationId xmlns:a16="http://schemas.microsoft.com/office/drawing/2014/main" id="{FCCEFD12-96E1-4D1E-A10D-49B403A8479D}"/>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Line 40">
              <a:extLst>
                <a:ext uri="{FF2B5EF4-FFF2-40B4-BE49-F238E27FC236}">
                  <a16:creationId xmlns:a16="http://schemas.microsoft.com/office/drawing/2014/main" id="{123136C7-1898-4A98-A170-559D101E3667}"/>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Line 41">
              <a:extLst>
                <a:ext uri="{FF2B5EF4-FFF2-40B4-BE49-F238E27FC236}">
                  <a16:creationId xmlns:a16="http://schemas.microsoft.com/office/drawing/2014/main" id="{75C03213-E5C9-4139-8733-07C510EF4D4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Line 42">
              <a:extLst>
                <a:ext uri="{FF2B5EF4-FFF2-40B4-BE49-F238E27FC236}">
                  <a16:creationId xmlns:a16="http://schemas.microsoft.com/office/drawing/2014/main" id="{21C76BCA-33E5-45FE-A390-459675A75096}"/>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Line 43">
              <a:extLst>
                <a:ext uri="{FF2B5EF4-FFF2-40B4-BE49-F238E27FC236}">
                  <a16:creationId xmlns:a16="http://schemas.microsoft.com/office/drawing/2014/main" id="{52F13E24-3F67-4513-B6F7-42D5D00893FA}"/>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Line 44">
              <a:extLst>
                <a:ext uri="{FF2B5EF4-FFF2-40B4-BE49-F238E27FC236}">
                  <a16:creationId xmlns:a16="http://schemas.microsoft.com/office/drawing/2014/main" id="{F22E12BA-F16F-49F8-9549-5384B446E642}"/>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Line 45">
              <a:extLst>
                <a:ext uri="{FF2B5EF4-FFF2-40B4-BE49-F238E27FC236}">
                  <a16:creationId xmlns:a16="http://schemas.microsoft.com/office/drawing/2014/main" id="{0557A62F-8E5B-4B42-9CE5-3F7FE4BA8B15}"/>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Line 46">
              <a:extLst>
                <a:ext uri="{FF2B5EF4-FFF2-40B4-BE49-F238E27FC236}">
                  <a16:creationId xmlns:a16="http://schemas.microsoft.com/office/drawing/2014/main" id="{83C429A1-07DF-4520-A9C6-BDF407F66B21}"/>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Line 47">
              <a:extLst>
                <a:ext uri="{FF2B5EF4-FFF2-40B4-BE49-F238E27FC236}">
                  <a16:creationId xmlns:a16="http://schemas.microsoft.com/office/drawing/2014/main" id="{58F2895F-AFB4-4FCE-AA44-286E6201E460}"/>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48">
              <a:extLst>
                <a:ext uri="{FF2B5EF4-FFF2-40B4-BE49-F238E27FC236}">
                  <a16:creationId xmlns:a16="http://schemas.microsoft.com/office/drawing/2014/main" id="{FE8BA80C-AAC9-463E-BEAF-02F0EDA08E4C}"/>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2" name="Freeform 52">
            <a:extLst>
              <a:ext uri="{FF2B5EF4-FFF2-40B4-BE49-F238E27FC236}">
                <a16:creationId xmlns:a16="http://schemas.microsoft.com/office/drawing/2014/main" id="{2E3014F8-F001-44F3-A787-1B4BF7DA6D4D}"/>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52">
            <a:extLst>
              <a:ext uri="{FF2B5EF4-FFF2-40B4-BE49-F238E27FC236}">
                <a16:creationId xmlns:a16="http://schemas.microsoft.com/office/drawing/2014/main" id="{2B5A29B0-E3E9-4435-AD3E-2AD1CAE8862F}"/>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52">
            <a:extLst>
              <a:ext uri="{FF2B5EF4-FFF2-40B4-BE49-F238E27FC236}">
                <a16:creationId xmlns:a16="http://schemas.microsoft.com/office/drawing/2014/main" id="{CDC21600-D106-4067-AB52-503E86FF39F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52">
            <a:extLst>
              <a:ext uri="{FF2B5EF4-FFF2-40B4-BE49-F238E27FC236}">
                <a16:creationId xmlns:a16="http://schemas.microsoft.com/office/drawing/2014/main" id="{33B14C62-727E-4BDB-BFAD-CCF0AFB554F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p:txBody>
          <a:bodyPr/>
          <a:lstStyle/>
          <a:p>
            <a:r>
              <a:rPr lang="en-US">
                <a:solidFill>
                  <a:srgbClr val="103665"/>
                </a:solidFill>
              </a:rPr>
              <a:t>Know Before You Go &amp; Post-Mortems</a:t>
            </a:r>
          </a:p>
        </p:txBody>
      </p:sp>
      <p:sp>
        <p:nvSpPr>
          <p:cNvPr id="8" name="Rectangle 7"/>
          <p:cNvSpPr/>
          <p:nvPr/>
        </p:nvSpPr>
        <p:spPr bwMode="auto">
          <a:xfrm>
            <a:off x="457201" y="1619249"/>
            <a:ext cx="2225039" cy="2120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solidFill>
                  <a:srgbClr val="FFFFFF"/>
                </a:solidFill>
              </a:rPr>
              <a:t>Know Before You Go Emails provide a snapshot into all the event activities of interest.</a:t>
            </a:r>
          </a:p>
        </p:txBody>
      </p:sp>
      <p:sp>
        <p:nvSpPr>
          <p:cNvPr id="10" name="Rectangle 9"/>
          <p:cNvSpPr/>
          <p:nvPr/>
        </p:nvSpPr>
        <p:spPr bwMode="auto">
          <a:xfrm>
            <a:off x="457202" y="3889485"/>
            <a:ext cx="2225039" cy="2120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solidFill>
                  <a:srgbClr val="FFFFFF"/>
                </a:solidFill>
              </a:rPr>
              <a:t>Post-Mortems provide a summary recap of highlights, key data points, challenges and learnings</a:t>
            </a:r>
          </a:p>
        </p:txBody>
      </p:sp>
      <p:sp>
        <p:nvSpPr>
          <p:cNvPr id="110" name="Rectangle 109">
            <a:extLst>
              <a:ext uri="{FF2B5EF4-FFF2-40B4-BE49-F238E27FC236}">
                <a16:creationId xmlns:a16="http://schemas.microsoft.com/office/drawing/2014/main" id="{7AD5CC3B-FE9B-4DAD-90B9-CE016FEAC425}"/>
              </a:ext>
            </a:extLst>
          </p:cNvPr>
          <p:cNvSpPr/>
          <p:nvPr/>
        </p:nvSpPr>
        <p:spPr bwMode="auto">
          <a:xfrm>
            <a:off x="2809875" y="1619249"/>
            <a:ext cx="9180778" cy="4391025"/>
          </a:xfrm>
          <a:prstGeom prst="rect">
            <a:avLst/>
          </a:prstGeom>
          <a:noFill/>
          <a:ln w="57150" cap="sq">
            <a:solidFill>
              <a:srgbClr val="FFE84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22768717-8574-48F1-9285-DDA4DDDCBEE7}"/>
              </a:ext>
            </a:extLst>
          </p:cNvPr>
          <p:cNvPicPr>
            <a:picLocks noChangeAspect="1"/>
          </p:cNvPicPr>
          <p:nvPr/>
        </p:nvPicPr>
        <p:blipFill>
          <a:blip r:embed="rId6"/>
          <a:stretch>
            <a:fillRect/>
          </a:stretch>
        </p:blipFill>
        <p:spPr>
          <a:xfrm>
            <a:off x="2935333" y="2066428"/>
            <a:ext cx="4169169" cy="3347219"/>
          </a:xfrm>
          <a:prstGeom prst="rect">
            <a:avLst/>
          </a:prstGeom>
        </p:spPr>
      </p:pic>
      <p:pic>
        <p:nvPicPr>
          <p:cNvPr id="5" name="Picture 4">
            <a:extLst>
              <a:ext uri="{FF2B5EF4-FFF2-40B4-BE49-F238E27FC236}">
                <a16:creationId xmlns:a16="http://schemas.microsoft.com/office/drawing/2014/main" id="{9ACB6583-76CF-409C-BE57-6E96A1360989}"/>
              </a:ext>
            </a:extLst>
          </p:cNvPr>
          <p:cNvPicPr>
            <a:picLocks noChangeAspect="1"/>
          </p:cNvPicPr>
          <p:nvPr/>
        </p:nvPicPr>
        <p:blipFill>
          <a:blip r:embed="rId7"/>
          <a:stretch>
            <a:fillRect/>
          </a:stretch>
        </p:blipFill>
        <p:spPr>
          <a:xfrm>
            <a:off x="7174331" y="2066427"/>
            <a:ext cx="4655073" cy="3347219"/>
          </a:xfrm>
          <a:prstGeom prst="rect">
            <a:avLst/>
          </a:prstGeom>
        </p:spPr>
      </p:pic>
      <p:sp>
        <p:nvSpPr>
          <p:cNvPr id="6" name="TextBox 5">
            <a:extLst>
              <a:ext uri="{FF2B5EF4-FFF2-40B4-BE49-F238E27FC236}">
                <a16:creationId xmlns:a16="http://schemas.microsoft.com/office/drawing/2014/main" id="{0A941D50-6905-4224-BB84-BEFFA4ED6529}"/>
              </a:ext>
            </a:extLst>
          </p:cNvPr>
          <p:cNvSpPr txBox="1"/>
          <p:nvPr/>
        </p:nvSpPr>
        <p:spPr>
          <a:xfrm>
            <a:off x="2935333" y="5465509"/>
            <a:ext cx="284366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rgbClr val="505050"/>
                    </a:gs>
                    <a:gs pos="30000">
                      <a:srgbClr val="505050"/>
                    </a:gs>
                  </a:gsLst>
                  <a:lin ang="5400000" scaled="0"/>
                </a:gradFill>
              </a:rPr>
              <a:t>Templates available </a:t>
            </a:r>
            <a:r>
              <a:rPr lang="en-US">
                <a:gradFill>
                  <a:gsLst>
                    <a:gs pos="2917">
                      <a:srgbClr val="505050"/>
                    </a:gs>
                    <a:gs pos="30000">
                      <a:srgbClr val="505050"/>
                    </a:gs>
                  </a:gsLst>
                  <a:lin ang="5400000" scaled="0"/>
                </a:gradFill>
                <a:hlinkClick r:id="rId8" invalidUrl="https://microsoft.sharepoint.com/teams/CE_3rd_Party_Events_Planning/Shared Documents/Forms/AllItems.aspx?RootFolder=/teams/CE_3rd_Party_Events_Planning/Shared Documents/Resources/Playbook &amp; Templates&amp;FolderCTID=0x01200069E4E8820FA3E74E8D036C0948264A16"/>
              </a:rPr>
              <a:t>here</a:t>
            </a:r>
            <a:endParaRPr lang="en-US">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11976659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2">
            <a:extLst>
              <a:ext uri="{FF2B5EF4-FFF2-40B4-BE49-F238E27FC236}">
                <a16:creationId xmlns:a16="http://schemas.microsoft.com/office/drawing/2014/main" id="{1B2BD930-BDB3-4774-AF52-FE817FC6B781}"/>
              </a:ext>
            </a:extLst>
          </p:cNvPr>
          <p:cNvSpPr txBox="1">
            <a:spLocks/>
          </p:cNvSpPr>
          <p:nvPr/>
        </p:nvSpPr>
        <p:spPr>
          <a:xfrm>
            <a:off x="457199" y="1216849"/>
            <a:ext cx="11277601" cy="1495871"/>
          </a:xfrm>
          <a:prstGeom prst="rect">
            <a:avLst/>
          </a:prstGeom>
          <a:noFill/>
          <a:ln w="6350">
            <a:noFill/>
          </a:ln>
        </p:spPr>
        <p:txBody>
          <a:bodyPr vert="horz" wrap="square" lIns="109728" tIns="64008" rIns="109728" bIns="64008" rtlCol="0" anchor="ct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0"/>
              </a:spcAft>
              <a:buClrTx/>
              <a:buSzPct val="90000"/>
              <a:buFont typeface="Arial" pitchFamily="34" charset="0"/>
              <a:buNone/>
              <a:tabLst/>
              <a:defRPr/>
            </a:pPr>
            <a:r>
              <a:rPr kumimoji="0" lang="en-IN" sz="1800" b="0" i="0" u="none" strike="noStrike" kern="1200" cap="none" spc="0" normalizeH="0" baseline="0" noProof="0">
                <a:ln>
                  <a:noFill/>
                </a:ln>
                <a:solidFill>
                  <a:schemeClr val="tx1"/>
                </a:solidFill>
                <a:effectLst/>
                <a:uLnTx/>
                <a:uFillTx/>
                <a:latin typeface="Segoe UI Light"/>
                <a:ea typeface="+mn-ea"/>
                <a:cs typeface="+mn-cs"/>
              </a:rPr>
              <a:t>Surveys are a great way to measure perception change and awareness. They’re also a great way to learn more about attendees.</a:t>
            </a:r>
          </a:p>
          <a:p>
            <a:pPr marL="0" marR="0" lvl="0" indent="0" algn="l" defTabSz="914367" rtl="0" eaLnBrk="1" fontAlgn="auto" latinLnBrk="0" hangingPunct="1">
              <a:lnSpc>
                <a:spcPct val="100000"/>
              </a:lnSpc>
              <a:spcBef>
                <a:spcPts val="1200"/>
              </a:spcBef>
              <a:spcAft>
                <a:spcPts val="0"/>
              </a:spcAft>
              <a:buClrTx/>
              <a:buSzPct val="90000"/>
              <a:buFont typeface="Arial" pitchFamily="34" charset="0"/>
              <a:buNone/>
              <a:tabLst/>
              <a:defRPr/>
            </a:pPr>
            <a:r>
              <a:rPr kumimoji="0" lang="en-IN" sz="1800" b="0" i="0" u="none" strike="noStrike" kern="1200" cap="none" spc="0" normalizeH="0" baseline="0" noProof="0">
                <a:ln>
                  <a:noFill/>
                </a:ln>
                <a:solidFill>
                  <a:schemeClr val="tx1"/>
                </a:solidFill>
                <a:effectLst/>
                <a:uLnTx/>
                <a:uFillTx/>
                <a:latin typeface="Segoe UI Light"/>
                <a:ea typeface="+mn-ea"/>
                <a:cs typeface="+mn-cs"/>
              </a:rPr>
              <a:t>Microsoft-approved survey tools: </a:t>
            </a:r>
            <a:r>
              <a:rPr kumimoji="0" lang="en-IN" sz="1800" b="0" i="0" u="sng" strike="noStrike" kern="1200" cap="none" spc="0" normalizeH="0" baseline="0" noProof="0">
                <a:ln>
                  <a:noFill/>
                </a:ln>
                <a:solidFill>
                  <a:schemeClr val="tx2"/>
                </a:solidFill>
                <a:effectLst/>
                <a:uLnTx/>
                <a:uFill>
                  <a:solidFill>
                    <a:srgbClr val="FFE84A"/>
                  </a:solidFill>
                </a:uFill>
                <a:latin typeface="Segoe UI Light"/>
                <a:ea typeface="+mn-ea"/>
                <a:cs typeface="+mn-cs"/>
              </a:rPr>
              <a:t>Qualtrics</a:t>
            </a:r>
            <a:r>
              <a:rPr kumimoji="0" lang="en-IN" sz="1800" b="0" i="0" u="none" strike="noStrike" kern="1200" cap="none" spc="0" normalizeH="0" baseline="0" noProof="0">
                <a:ln>
                  <a:noFill/>
                </a:ln>
                <a:solidFill>
                  <a:schemeClr val="tx1"/>
                </a:solidFill>
                <a:effectLst/>
                <a:uLnTx/>
                <a:uFillTx/>
                <a:latin typeface="Segoe UI Light"/>
                <a:ea typeface="+mn-ea"/>
                <a:cs typeface="+mn-cs"/>
              </a:rPr>
              <a:t>, </a:t>
            </a:r>
            <a:r>
              <a:rPr kumimoji="0" lang="en-IN" sz="1800" b="0" i="0" u="sng" strike="noStrike" kern="1200" cap="none" spc="0" normalizeH="0" baseline="0" noProof="0" err="1">
                <a:ln>
                  <a:noFill/>
                </a:ln>
                <a:solidFill>
                  <a:schemeClr val="tx2"/>
                </a:solidFill>
                <a:effectLst/>
                <a:uLnTx/>
                <a:uFill>
                  <a:solidFill>
                    <a:srgbClr val="FFE84A"/>
                  </a:solidFill>
                </a:uFill>
                <a:latin typeface="Segoe UI Light"/>
                <a:ea typeface="+mn-ea"/>
                <a:cs typeface="+mn-cs"/>
              </a:rPr>
              <a:t>NetReflector</a:t>
            </a:r>
            <a:r>
              <a:rPr kumimoji="0" lang="en-IN" sz="1800" b="0" i="0" u="sng" strike="noStrike" kern="1200" cap="none" spc="0" normalizeH="0" baseline="0" noProof="0">
                <a:ln>
                  <a:noFill/>
                </a:ln>
                <a:solidFill>
                  <a:schemeClr val="tx1"/>
                </a:solidFill>
                <a:effectLst/>
                <a:uLnTx/>
                <a:uFill>
                  <a:solidFill>
                    <a:srgbClr val="FFE84A"/>
                  </a:solidFill>
                </a:uFill>
                <a:latin typeface="Segoe UI Light"/>
                <a:ea typeface="+mn-ea"/>
                <a:cs typeface="+mn-cs"/>
              </a:rPr>
              <a:t>,</a:t>
            </a:r>
            <a:r>
              <a:rPr kumimoji="0" lang="en-IN" sz="1800" b="0" i="0" u="none" strike="noStrike" kern="1200" cap="none" spc="0" normalizeH="0" baseline="0" noProof="0">
                <a:ln>
                  <a:noFill/>
                </a:ln>
                <a:solidFill>
                  <a:schemeClr val="tx1"/>
                </a:solidFill>
                <a:effectLst/>
                <a:uLnTx/>
                <a:uFillTx/>
                <a:latin typeface="Segoe UI Light"/>
                <a:ea typeface="+mn-ea"/>
                <a:cs typeface="+mn-cs"/>
              </a:rPr>
              <a:t> </a:t>
            </a:r>
            <a:r>
              <a:rPr kumimoji="0" lang="en-IN" sz="1800" b="0" i="0" u="sng" strike="noStrike" kern="1200" cap="none" spc="0" normalizeH="0" baseline="0" noProof="0">
                <a:ln>
                  <a:noFill/>
                </a:ln>
                <a:solidFill>
                  <a:schemeClr val="tx2"/>
                </a:solidFill>
                <a:effectLst/>
                <a:uLnTx/>
                <a:uFill>
                  <a:solidFill>
                    <a:srgbClr val="FFE84A"/>
                  </a:solidFill>
                </a:uFill>
                <a:latin typeface="Segoe UI Light"/>
                <a:ea typeface="+mn-ea"/>
                <a:cs typeface="+mn-cs"/>
              </a:rPr>
              <a:t>Instant</a:t>
            </a:r>
            <a:r>
              <a:rPr kumimoji="0" lang="en-IN" sz="1800" b="0" i="0" u="sng" strike="noStrike" kern="1200" cap="none" spc="0" normalizeH="0" baseline="0" noProof="0">
                <a:ln>
                  <a:noFill/>
                </a:ln>
                <a:solidFill>
                  <a:schemeClr val="tx1"/>
                </a:solidFill>
                <a:effectLst/>
                <a:uLnTx/>
                <a:uFill>
                  <a:solidFill>
                    <a:srgbClr val="FFE84A"/>
                  </a:solidFill>
                </a:uFill>
                <a:latin typeface="Segoe UI Light"/>
                <a:ea typeface="+mn-ea"/>
                <a:cs typeface="+mn-cs"/>
              </a:rPr>
              <a:t>.</a:t>
            </a:r>
            <a:r>
              <a:rPr kumimoji="0" lang="en-IN" sz="1800" b="0" i="0" u="sng" strike="noStrike" kern="1200" cap="none" spc="0" normalizeH="0" baseline="0" noProof="0">
                <a:ln>
                  <a:noFill/>
                </a:ln>
                <a:solidFill>
                  <a:schemeClr val="tx2"/>
                </a:solidFill>
                <a:effectLst/>
                <a:uLnTx/>
                <a:uFill>
                  <a:solidFill>
                    <a:srgbClr val="FFE84A"/>
                  </a:solidFill>
                </a:uFill>
                <a:latin typeface="Segoe UI Light"/>
                <a:ea typeface="+mn-ea"/>
                <a:cs typeface="+mn-cs"/>
              </a:rPr>
              <a:t>ly</a:t>
            </a:r>
            <a:r>
              <a:rPr kumimoji="0" lang="en-IN" sz="1800" b="0" i="0" u="sng" strike="noStrike" kern="1200" cap="none" spc="0" normalizeH="0" baseline="0" noProof="0">
                <a:ln>
                  <a:noFill/>
                </a:ln>
                <a:solidFill>
                  <a:schemeClr val="tx1"/>
                </a:solidFill>
                <a:effectLst/>
                <a:uLnTx/>
                <a:uFill>
                  <a:solidFill>
                    <a:srgbClr val="FFE84A"/>
                  </a:solidFill>
                </a:uFill>
                <a:latin typeface="Segoe UI Light"/>
                <a:ea typeface="+mn-ea"/>
                <a:cs typeface="+mn-cs"/>
              </a:rPr>
              <a:t>,</a:t>
            </a:r>
            <a:r>
              <a:rPr kumimoji="0" lang="en-IN" sz="1800" b="0" i="0" u="none" strike="noStrike" kern="1200" cap="none" spc="0" normalizeH="0" baseline="0" noProof="0">
                <a:ln>
                  <a:noFill/>
                </a:ln>
                <a:solidFill>
                  <a:schemeClr val="tx1"/>
                </a:solidFill>
                <a:effectLst/>
                <a:uLnTx/>
                <a:uFillTx/>
                <a:latin typeface="Segoe UI Light"/>
                <a:ea typeface="+mn-ea"/>
                <a:cs typeface="+mn-cs"/>
              </a:rPr>
              <a:t> </a:t>
            </a:r>
            <a:r>
              <a:rPr kumimoji="0" lang="en-IN" sz="1800" b="0" i="0" u="sng" strike="noStrike" kern="1200" cap="none" spc="0" normalizeH="0" baseline="0" noProof="0" err="1">
                <a:ln>
                  <a:noFill/>
                </a:ln>
                <a:solidFill>
                  <a:schemeClr val="tx2"/>
                </a:solidFill>
                <a:effectLst/>
                <a:uLnTx/>
                <a:uFill>
                  <a:solidFill>
                    <a:srgbClr val="FFE84A"/>
                  </a:solidFill>
                </a:uFill>
                <a:latin typeface="Segoe UI Light"/>
                <a:ea typeface="+mn-ea"/>
                <a:cs typeface="+mn-cs"/>
              </a:rPr>
              <a:t>SurveYou</a:t>
            </a:r>
            <a:endParaRPr kumimoji="0" lang="en-IN" sz="1800" b="0" i="0" u="sng" strike="noStrike" kern="1200" cap="none" spc="0" normalizeH="0" baseline="0" noProof="0">
              <a:ln>
                <a:noFill/>
              </a:ln>
              <a:solidFill>
                <a:schemeClr val="tx2"/>
              </a:solidFill>
              <a:effectLst/>
              <a:uLnTx/>
              <a:uFill>
                <a:solidFill>
                  <a:srgbClr val="FFE84A"/>
                </a:solidFill>
              </a:uFill>
              <a:latin typeface="Segoe UI Light"/>
              <a:ea typeface="+mn-ea"/>
              <a:cs typeface="+mn-cs"/>
            </a:endParaRPr>
          </a:p>
          <a:p>
            <a:pPr marL="0" marR="0" lvl="0" indent="0" algn="l" defTabSz="914367" rtl="0" eaLnBrk="1" fontAlgn="auto" latinLnBrk="0" hangingPunct="1">
              <a:lnSpc>
                <a:spcPct val="100000"/>
              </a:lnSpc>
              <a:spcBef>
                <a:spcPts val="1200"/>
              </a:spcBef>
              <a:spcAft>
                <a:spcPts val="0"/>
              </a:spcAft>
              <a:buClrTx/>
              <a:buSzPct val="90000"/>
              <a:buFont typeface="Arial" pitchFamily="34" charset="0"/>
              <a:buNone/>
              <a:tabLst/>
              <a:defRPr/>
            </a:pPr>
            <a:r>
              <a:rPr lang="en-IN" sz="1800">
                <a:solidFill>
                  <a:schemeClr val="tx1"/>
                </a:solidFill>
                <a:uFill>
                  <a:solidFill>
                    <a:srgbClr val="FFE84A"/>
                  </a:solidFill>
                </a:uFill>
                <a:latin typeface="Segoe UI Light"/>
              </a:rPr>
              <a:t>With most of these tools, you can create a QR code and a short URL (at </a:t>
            </a:r>
            <a:r>
              <a:rPr lang="en-IN" sz="1800">
                <a:solidFill>
                  <a:schemeClr val="tx1"/>
                </a:solidFill>
                <a:uFill>
                  <a:solidFill>
                    <a:srgbClr val="FFE84A"/>
                  </a:solidFill>
                </a:uFill>
                <a:latin typeface="Segoe UI Light"/>
                <a:hlinkClick r:id="rId3"/>
              </a:rPr>
              <a:t>aka.ms</a:t>
            </a:r>
            <a:r>
              <a:rPr lang="en-IN" sz="1800">
                <a:solidFill>
                  <a:schemeClr val="tx1"/>
                </a:solidFill>
                <a:uFill>
                  <a:solidFill>
                    <a:srgbClr val="FFE84A"/>
                  </a:solidFill>
                </a:uFill>
                <a:latin typeface="Segoe UI Light"/>
              </a:rPr>
              <a:t>) to make it easy for attendees</a:t>
            </a:r>
            <a:endParaRPr kumimoji="0" lang="en-IN" sz="1800" b="0" i="0" strike="noStrike" kern="1200" cap="none" spc="0" normalizeH="0" baseline="0" noProof="0">
              <a:ln>
                <a:noFill/>
              </a:ln>
              <a:solidFill>
                <a:schemeClr val="tx1"/>
              </a:solidFill>
              <a:effectLst/>
              <a:uLnTx/>
              <a:uFill>
                <a:solidFill>
                  <a:srgbClr val="FFE84A"/>
                </a:solidFill>
              </a:uFill>
              <a:latin typeface="Segoe UI Light"/>
            </a:endParaRPr>
          </a:p>
        </p:txBody>
      </p:sp>
      <p:sp>
        <p:nvSpPr>
          <p:cNvPr id="2" name="Title 1">
            <a:extLst>
              <a:ext uri="{FF2B5EF4-FFF2-40B4-BE49-F238E27FC236}">
                <a16:creationId xmlns:a16="http://schemas.microsoft.com/office/drawing/2014/main" id="{6B3A4804-F725-4207-96D3-115CF7C13846}"/>
              </a:ext>
            </a:extLst>
          </p:cNvPr>
          <p:cNvSpPr>
            <a:spLocks noGrp="1"/>
          </p:cNvSpPr>
          <p:nvPr>
            <p:ph type="title"/>
          </p:nvPr>
        </p:nvSpPr>
        <p:spPr/>
        <p:txBody>
          <a:bodyPr/>
          <a:lstStyle/>
          <a:p>
            <a:r>
              <a:rPr lang="en-US" sz="4000">
                <a:solidFill>
                  <a:schemeClr val="tx1"/>
                </a:solidFill>
              </a:rPr>
              <a:t>Surveys</a:t>
            </a:r>
          </a:p>
        </p:txBody>
      </p:sp>
      <p:sp>
        <p:nvSpPr>
          <p:cNvPr id="93" name="Rectangle 92">
            <a:extLst>
              <a:ext uri="{FF2B5EF4-FFF2-40B4-BE49-F238E27FC236}">
                <a16:creationId xmlns:a16="http://schemas.microsoft.com/office/drawing/2014/main" id="{85B263D2-2BF0-4EEC-9FDD-3B835482600E}"/>
              </a:ext>
            </a:extLst>
          </p:cNvPr>
          <p:cNvSpPr/>
          <p:nvPr/>
        </p:nvSpPr>
        <p:spPr>
          <a:xfrm>
            <a:off x="457199" y="3479036"/>
            <a:ext cx="11277601" cy="3036064"/>
          </a:xfrm>
          <a:prstGeom prst="rect">
            <a:avLst/>
          </a:prstGeom>
          <a:solidFill>
            <a:srgbClr val="163B65"/>
          </a:solidFill>
          <a:ln w="12700" cap="flat" cmpd="sng" algn="ctr">
            <a:noFill/>
            <a:prstDash val="solid"/>
            <a:miter lim="800000"/>
          </a:ln>
          <a:effectLst/>
        </p:spPr>
        <p:txBody>
          <a:bodyPr lIns="109728" tIns="64008" rIns="109728" b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94" name="Rectangle 93">
            <a:extLst>
              <a:ext uri="{FF2B5EF4-FFF2-40B4-BE49-F238E27FC236}">
                <a16:creationId xmlns:a16="http://schemas.microsoft.com/office/drawing/2014/main" id="{87647505-21F1-4932-9B63-807E260FC3BB}"/>
              </a:ext>
            </a:extLst>
          </p:cNvPr>
          <p:cNvSpPr/>
          <p:nvPr/>
        </p:nvSpPr>
        <p:spPr>
          <a:xfrm>
            <a:off x="457199" y="3010775"/>
            <a:ext cx="11277601" cy="369332"/>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900"/>
              </a:spcAft>
              <a:buClrTx/>
              <a:buSzTx/>
              <a:buFontTx/>
              <a:buNone/>
              <a:tabLst/>
              <a:defRPr/>
            </a:pPr>
            <a:r>
              <a:rPr kumimoji="0" lang="en-IN" sz="2400" b="0" i="0" u="none" strike="noStrike" kern="1200" cap="none" spc="0" normalizeH="0" baseline="0" noProof="0">
                <a:ln>
                  <a:noFill/>
                </a:ln>
                <a:solidFill>
                  <a:srgbClr val="163B65"/>
                </a:solidFill>
                <a:effectLst/>
                <a:uLnTx/>
                <a:uFillTx/>
                <a:latin typeface="Segoe UI Light"/>
                <a:ea typeface="+mn-ea"/>
                <a:cs typeface="+mn-cs"/>
              </a:rPr>
              <a:t>Standardized questions we ask across all events</a:t>
            </a:r>
          </a:p>
        </p:txBody>
      </p:sp>
      <p:sp>
        <p:nvSpPr>
          <p:cNvPr id="95" name="Rectangle 94">
            <a:extLst>
              <a:ext uri="{FF2B5EF4-FFF2-40B4-BE49-F238E27FC236}">
                <a16:creationId xmlns:a16="http://schemas.microsoft.com/office/drawing/2014/main" id="{203B16B7-424C-4A8A-A89D-49ABE8A47781}"/>
              </a:ext>
            </a:extLst>
          </p:cNvPr>
          <p:cNvSpPr/>
          <p:nvPr/>
        </p:nvSpPr>
        <p:spPr>
          <a:xfrm>
            <a:off x="6148833" y="3554518"/>
            <a:ext cx="2740150" cy="1383242"/>
          </a:xfrm>
          <a:prstGeom prst="rect">
            <a:avLst/>
          </a:prstGeom>
          <a:noFill/>
          <a:ln w="12700" cap="flat" cmpd="sng" algn="ctr">
            <a:noFill/>
            <a:prstDash val="solid"/>
            <a:miter lim="800000"/>
          </a:ln>
          <a:effectLst/>
        </p:spPr>
        <p:txBody>
          <a:bodyPr lIns="91440" tIns="0" rIns="91440" bIns="64008" rtlCol="0" anchor="t"/>
          <a:lstStyle/>
          <a:p>
            <a:pPr marL="176213" marR="0" lvl="0" indent="-176213"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IN" sz="14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How likely are you to recommend &lt;MSFT solution&gt; as a result of your engagement with us at &lt;event&gt;?</a:t>
            </a:r>
          </a:p>
        </p:txBody>
      </p:sp>
      <p:sp>
        <p:nvSpPr>
          <p:cNvPr id="96" name="Rectangle 95">
            <a:extLst>
              <a:ext uri="{FF2B5EF4-FFF2-40B4-BE49-F238E27FC236}">
                <a16:creationId xmlns:a16="http://schemas.microsoft.com/office/drawing/2014/main" id="{5376EE35-6EFE-4E61-94DD-45E475DA91D0}"/>
              </a:ext>
            </a:extLst>
          </p:cNvPr>
          <p:cNvSpPr/>
          <p:nvPr/>
        </p:nvSpPr>
        <p:spPr>
          <a:xfrm>
            <a:off x="8994651" y="3554518"/>
            <a:ext cx="2740150" cy="1383242"/>
          </a:xfrm>
          <a:prstGeom prst="rect">
            <a:avLst/>
          </a:prstGeom>
          <a:noFill/>
          <a:ln w="12700" cap="flat" cmpd="sng" algn="ctr">
            <a:noFill/>
            <a:prstDash val="solid"/>
            <a:miter lim="800000"/>
          </a:ln>
          <a:effectLst/>
        </p:spPr>
        <p:txBody>
          <a:bodyPr lIns="91440" tIns="0" rIns="91440" bIns="64008" rtlCol="0" anchor="t"/>
          <a:lstStyle/>
          <a:p>
            <a:pPr marL="176213" marR="0" lvl="0" indent="-176213" algn="l" defTabSz="914400" rtl="0" eaLnBrk="1" fontAlgn="base" latinLnBrk="0" hangingPunct="1">
              <a:lnSpc>
                <a:spcPct val="100000"/>
              </a:lnSpc>
              <a:spcBef>
                <a:spcPts val="0"/>
              </a:spcBef>
              <a:spcAft>
                <a:spcPts val="0"/>
              </a:spcAft>
              <a:buClrTx/>
              <a:buSzTx/>
              <a:buFont typeface="+mj-lt"/>
              <a:buAutoNum type="arabicPeriod" startAt="4"/>
              <a:tabLst/>
              <a:defRPr/>
            </a:pPr>
            <a:r>
              <a:rPr kumimoji="0" lang="en-IN" sz="14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How has your perception that &lt;key message&gt; changed as a result of your engagement with us at &lt;event&gt;?</a:t>
            </a:r>
          </a:p>
        </p:txBody>
      </p:sp>
      <p:sp>
        <p:nvSpPr>
          <p:cNvPr id="97" name="Rectangle 96">
            <a:extLst>
              <a:ext uri="{FF2B5EF4-FFF2-40B4-BE49-F238E27FC236}">
                <a16:creationId xmlns:a16="http://schemas.microsoft.com/office/drawing/2014/main" id="{E29C78C0-D115-460F-8387-E6EE5235F367}"/>
              </a:ext>
            </a:extLst>
          </p:cNvPr>
          <p:cNvSpPr/>
          <p:nvPr/>
        </p:nvSpPr>
        <p:spPr>
          <a:xfrm>
            <a:off x="457201" y="3554518"/>
            <a:ext cx="2740150" cy="1383242"/>
          </a:xfrm>
          <a:prstGeom prst="rect">
            <a:avLst/>
          </a:prstGeom>
          <a:noFill/>
          <a:ln w="12700" cap="flat" cmpd="sng" algn="ctr">
            <a:noFill/>
            <a:prstDash val="solid"/>
            <a:miter lim="800000"/>
          </a:ln>
          <a:effectLst/>
        </p:spPr>
        <p:txBody>
          <a:bodyPr lIns="91440" tIns="0" rIns="0" bIns="64008" rtlCol="0" anchor="t"/>
          <a:lstStyle/>
          <a:p>
            <a:pPr marL="176213" marR="0" lvl="0" indent="-176213"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4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How strongly would you agree that your engagement with us at &lt;event&gt; has motivated you to either recommend, try, purchase, or deploy Microsoft products and/or services?</a:t>
            </a:r>
          </a:p>
        </p:txBody>
      </p:sp>
      <p:sp>
        <p:nvSpPr>
          <p:cNvPr id="98" name="Rectangle 97">
            <a:extLst>
              <a:ext uri="{FF2B5EF4-FFF2-40B4-BE49-F238E27FC236}">
                <a16:creationId xmlns:a16="http://schemas.microsoft.com/office/drawing/2014/main" id="{786D519B-8616-463C-B4FC-550F44C5550B}"/>
              </a:ext>
            </a:extLst>
          </p:cNvPr>
          <p:cNvSpPr/>
          <p:nvPr/>
        </p:nvSpPr>
        <p:spPr>
          <a:xfrm>
            <a:off x="3303017" y="3554518"/>
            <a:ext cx="2671063" cy="1383242"/>
          </a:xfrm>
          <a:prstGeom prst="rect">
            <a:avLst/>
          </a:prstGeom>
          <a:noFill/>
          <a:ln w="12700" cap="flat" cmpd="sng" algn="ctr">
            <a:noFill/>
            <a:prstDash val="solid"/>
            <a:miter lim="800000"/>
          </a:ln>
          <a:effectLst/>
        </p:spPr>
        <p:txBody>
          <a:bodyPr lIns="91440" tIns="0" rIns="91440" bIns="64008" rtlCol="0" anchor="t"/>
          <a:lstStyle/>
          <a:p>
            <a:pPr marL="176213" marR="0" lvl="0" indent="-17621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IN" sz="14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How has your &lt;knowledge/ awareness&gt; of &lt;MSFT solution&gt; changed as a result of your engagement with us at &lt;event&gt;?</a:t>
            </a:r>
          </a:p>
        </p:txBody>
      </p:sp>
      <p:cxnSp>
        <p:nvCxnSpPr>
          <p:cNvPr id="123" name="Straight Connector 122">
            <a:extLst>
              <a:ext uri="{FF2B5EF4-FFF2-40B4-BE49-F238E27FC236}">
                <a16:creationId xmlns:a16="http://schemas.microsoft.com/office/drawing/2014/main" id="{C514B90C-3050-411A-BBC2-4BFBE748AB13}"/>
              </a:ext>
            </a:extLst>
          </p:cNvPr>
          <p:cNvCxnSpPr>
            <a:cxnSpLocks/>
          </p:cNvCxnSpPr>
          <p:nvPr/>
        </p:nvCxnSpPr>
        <p:spPr>
          <a:xfrm>
            <a:off x="3250184" y="3554518"/>
            <a:ext cx="0" cy="2856441"/>
          </a:xfrm>
          <a:prstGeom prst="line">
            <a:avLst/>
          </a:prstGeom>
          <a:ln w="31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607009-499C-4F02-8C40-B24F0C24725A}"/>
              </a:ext>
            </a:extLst>
          </p:cNvPr>
          <p:cNvCxnSpPr>
            <a:cxnSpLocks/>
          </p:cNvCxnSpPr>
          <p:nvPr/>
        </p:nvCxnSpPr>
        <p:spPr>
          <a:xfrm>
            <a:off x="6096000" y="3554518"/>
            <a:ext cx="0" cy="2856441"/>
          </a:xfrm>
          <a:prstGeom prst="line">
            <a:avLst/>
          </a:prstGeom>
          <a:ln w="31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A3B903B-D8C5-4917-9063-FADAFA5C3AAF}"/>
              </a:ext>
            </a:extLst>
          </p:cNvPr>
          <p:cNvCxnSpPr>
            <a:cxnSpLocks/>
          </p:cNvCxnSpPr>
          <p:nvPr/>
        </p:nvCxnSpPr>
        <p:spPr>
          <a:xfrm>
            <a:off x="8941816" y="3554518"/>
            <a:ext cx="0" cy="2856441"/>
          </a:xfrm>
          <a:prstGeom prst="line">
            <a:avLst/>
          </a:prstGeom>
          <a:ln w="31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17EFE7B-97B3-483E-BA20-D89554733A29}"/>
              </a:ext>
            </a:extLst>
          </p:cNvPr>
          <p:cNvSpPr/>
          <p:nvPr/>
        </p:nvSpPr>
        <p:spPr>
          <a:xfrm>
            <a:off x="6148833" y="4997238"/>
            <a:ext cx="2740150" cy="1383242"/>
          </a:xfrm>
          <a:prstGeom prst="rect">
            <a:avLst/>
          </a:prstGeom>
          <a:noFill/>
          <a:ln w="12700" cap="flat" cmpd="sng" algn="ctr">
            <a:noFill/>
            <a:prstDash val="solid"/>
            <a:miter lim="800000"/>
          </a:ln>
          <a:effectLst/>
        </p:spPr>
        <p:txBody>
          <a:bodyPr lIns="109728" tIns="0" rIns="109728"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t>Definitely will recommend, Probably</a:t>
            </a:r>
            <a:b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t>will recommend, May or may not recommend, Probably will not recommend, Definitely will not recommend</a:t>
            </a:r>
          </a:p>
        </p:txBody>
      </p:sp>
      <p:sp>
        <p:nvSpPr>
          <p:cNvPr id="128" name="Rectangle 127">
            <a:extLst>
              <a:ext uri="{FF2B5EF4-FFF2-40B4-BE49-F238E27FC236}">
                <a16:creationId xmlns:a16="http://schemas.microsoft.com/office/drawing/2014/main" id="{787CE629-EB38-4B92-A181-62167665106F}"/>
              </a:ext>
            </a:extLst>
          </p:cNvPr>
          <p:cNvSpPr/>
          <p:nvPr/>
        </p:nvSpPr>
        <p:spPr>
          <a:xfrm>
            <a:off x="8994651" y="4997238"/>
            <a:ext cx="2740150" cy="1383242"/>
          </a:xfrm>
          <a:prstGeom prst="rect">
            <a:avLst/>
          </a:prstGeom>
          <a:noFill/>
          <a:ln w="12700" cap="flat" cmpd="sng" algn="ctr">
            <a:noFill/>
            <a:prstDash val="solid"/>
            <a:miter lim="800000"/>
          </a:ln>
          <a:effectLst/>
        </p:spPr>
        <p:txBody>
          <a:bodyPr lIns="109728" tIns="0" rIns="109728" bIns="0" rtlCol="0" anchor="t"/>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t>My perception is more </a:t>
            </a:r>
            <a:r>
              <a:rPr kumimoji="0" lang="en-IN" sz="1200" b="0" i="1" u="none" strike="noStrike" kern="0" cap="none" spc="0" normalizeH="0" baseline="0" noProof="0" err="1">
                <a:ln>
                  <a:noFill/>
                </a:ln>
                <a:solidFill>
                  <a:srgbClr val="FFFFFF"/>
                </a:solidFill>
                <a:effectLst/>
                <a:uLnTx/>
                <a:uFillTx/>
                <a:latin typeface="Segoe UI"/>
                <a:ea typeface="+mn-ea"/>
                <a:cs typeface="Segoe UI" panose="020B0502040204020203" pitchFamily="34" charset="0"/>
              </a:rPr>
              <a:t>favorable</a:t>
            </a:r>
            <a: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t>,</a:t>
            </a:r>
            <a:b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t>My perception is unchanged,</a:t>
            </a:r>
            <a:b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t>My perception is less </a:t>
            </a:r>
            <a:r>
              <a:rPr kumimoji="0" lang="en-IN" sz="1200" b="0" i="1" u="none" strike="noStrike" kern="0" cap="none" spc="0" normalizeH="0" baseline="0" noProof="0" err="1">
                <a:ln>
                  <a:noFill/>
                </a:ln>
                <a:solidFill>
                  <a:srgbClr val="FFFFFF"/>
                </a:solidFill>
                <a:effectLst/>
                <a:uLnTx/>
                <a:uFillTx/>
                <a:latin typeface="Segoe UI"/>
                <a:ea typeface="+mn-ea"/>
                <a:cs typeface="Segoe UI" panose="020B0502040204020203" pitchFamily="34" charset="0"/>
              </a:rPr>
              <a:t>favorable</a:t>
            </a:r>
            <a:endPar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29" name="Rectangle 128">
            <a:extLst>
              <a:ext uri="{FF2B5EF4-FFF2-40B4-BE49-F238E27FC236}">
                <a16:creationId xmlns:a16="http://schemas.microsoft.com/office/drawing/2014/main" id="{6594E32D-07D8-4FE1-8DF0-F92EC9107913}"/>
              </a:ext>
            </a:extLst>
          </p:cNvPr>
          <p:cNvSpPr/>
          <p:nvPr/>
        </p:nvSpPr>
        <p:spPr>
          <a:xfrm>
            <a:off x="457201" y="4997238"/>
            <a:ext cx="2740150" cy="1383242"/>
          </a:xfrm>
          <a:prstGeom prst="rect">
            <a:avLst/>
          </a:prstGeom>
          <a:noFill/>
          <a:ln w="12700" cap="flat" cmpd="sng" algn="ctr">
            <a:noFill/>
            <a:prstDash val="solid"/>
            <a:miter lim="800000"/>
          </a:ln>
          <a:effectLst/>
        </p:spPr>
        <p:txBody>
          <a:bodyPr lIns="109728" tIns="0" rIns="109728"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t>Strongly Agree, Somewhat Agree, Neutral, Somewhat Disagree,</a:t>
            </a:r>
            <a:b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t>Strongly Disagree</a:t>
            </a:r>
          </a:p>
        </p:txBody>
      </p:sp>
      <p:sp>
        <p:nvSpPr>
          <p:cNvPr id="130" name="Rectangle 129">
            <a:extLst>
              <a:ext uri="{FF2B5EF4-FFF2-40B4-BE49-F238E27FC236}">
                <a16:creationId xmlns:a16="http://schemas.microsoft.com/office/drawing/2014/main" id="{3B5541D1-5B87-4F6C-ABB2-19C379314E1F}"/>
              </a:ext>
            </a:extLst>
          </p:cNvPr>
          <p:cNvSpPr/>
          <p:nvPr/>
        </p:nvSpPr>
        <p:spPr>
          <a:xfrm>
            <a:off x="3303017" y="4997238"/>
            <a:ext cx="2740150" cy="1383242"/>
          </a:xfrm>
          <a:prstGeom prst="rect">
            <a:avLst/>
          </a:prstGeom>
          <a:noFill/>
          <a:ln w="12700" cap="flat" cmpd="sng" algn="ctr">
            <a:noFill/>
            <a:prstDash val="solid"/>
            <a:miter lim="800000"/>
          </a:ln>
          <a:effectLst/>
        </p:spPr>
        <p:txBody>
          <a:bodyPr lIns="109728" tIns="0" rIns="109728"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a:ln>
                  <a:noFill/>
                </a:ln>
                <a:solidFill>
                  <a:srgbClr val="FFFFFF"/>
                </a:solidFill>
                <a:effectLst/>
                <a:uLnTx/>
                <a:uFillTx/>
                <a:latin typeface="Segoe UI"/>
                <a:ea typeface="+mn-ea"/>
                <a:cs typeface="Segoe UI" panose="020B0502040204020203" pitchFamily="34" charset="0"/>
              </a:rPr>
              <a:t>My &lt;knowledge/awareness&gt; has improved a lot, has improved a little, has not improved at all</a:t>
            </a:r>
          </a:p>
        </p:txBody>
      </p:sp>
      <p:grpSp>
        <p:nvGrpSpPr>
          <p:cNvPr id="147" name="Group 146">
            <a:extLst>
              <a:ext uri="{FF2B5EF4-FFF2-40B4-BE49-F238E27FC236}">
                <a16:creationId xmlns:a16="http://schemas.microsoft.com/office/drawing/2014/main" id="{19075C1B-3CB5-4CFB-9E27-89A0C55AF847}"/>
              </a:ext>
            </a:extLst>
          </p:cNvPr>
          <p:cNvGrpSpPr/>
          <p:nvPr/>
        </p:nvGrpSpPr>
        <p:grpSpPr>
          <a:xfrm>
            <a:off x="2590799" y="5911788"/>
            <a:ext cx="472795" cy="474197"/>
            <a:chOff x="2495551" y="5816258"/>
            <a:chExt cx="568044" cy="569728"/>
          </a:xfrm>
        </p:grpSpPr>
        <p:sp>
          <p:nvSpPr>
            <p:cNvPr id="134" name="Oval 455">
              <a:extLst>
                <a:ext uri="{FF2B5EF4-FFF2-40B4-BE49-F238E27FC236}">
                  <a16:creationId xmlns:a16="http://schemas.microsoft.com/office/drawing/2014/main" id="{D55D4C69-269F-4DC5-80FF-208EB1DC5B06}"/>
                </a:ext>
              </a:extLst>
            </p:cNvPr>
            <p:cNvSpPr>
              <a:spLocks noChangeArrowheads="1"/>
            </p:cNvSpPr>
            <p:nvPr/>
          </p:nvSpPr>
          <p:spPr bwMode="auto">
            <a:xfrm>
              <a:off x="2534281" y="5876599"/>
              <a:ext cx="461676" cy="463079"/>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456">
              <a:extLst>
                <a:ext uri="{FF2B5EF4-FFF2-40B4-BE49-F238E27FC236}">
                  <a16:creationId xmlns:a16="http://schemas.microsoft.com/office/drawing/2014/main" id="{6E6C8DCD-3D76-4751-AC5D-BD1896DB7E65}"/>
                </a:ext>
              </a:extLst>
            </p:cNvPr>
            <p:cNvSpPr>
              <a:spLocks noChangeArrowheads="1"/>
            </p:cNvSpPr>
            <p:nvPr/>
          </p:nvSpPr>
          <p:spPr bwMode="auto">
            <a:xfrm>
              <a:off x="2586202" y="5928800"/>
              <a:ext cx="358395" cy="359237"/>
            </a:xfrm>
            <a:prstGeom prst="ellipse">
              <a:avLst/>
            </a:prstGeom>
            <a:noFill/>
            <a:ln w="12700" cap="rnd">
              <a:solidFill>
                <a:srgbClr val="FFE84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57">
              <a:extLst>
                <a:ext uri="{FF2B5EF4-FFF2-40B4-BE49-F238E27FC236}">
                  <a16:creationId xmlns:a16="http://schemas.microsoft.com/office/drawing/2014/main" id="{5A56D9BE-5017-4ED8-BD26-04F34AA4B561}"/>
                </a:ext>
              </a:extLst>
            </p:cNvPr>
            <p:cNvSpPr>
              <a:spLocks/>
            </p:cNvSpPr>
            <p:nvPr/>
          </p:nvSpPr>
          <p:spPr bwMode="auto">
            <a:xfrm>
              <a:off x="2748420" y="6092141"/>
              <a:ext cx="33398" cy="32556"/>
            </a:xfrm>
            <a:custGeom>
              <a:avLst/>
              <a:gdLst>
                <a:gd name="T0" fmla="*/ 55 w 62"/>
                <a:gd name="T1" fmla="*/ 18 h 61"/>
                <a:gd name="T2" fmla="*/ 43 w 62"/>
                <a:gd name="T3" fmla="*/ 54 h 61"/>
                <a:gd name="T4" fmla="*/ 7 w 62"/>
                <a:gd name="T5" fmla="*/ 42 h 61"/>
                <a:gd name="T6" fmla="*/ 19 w 62"/>
                <a:gd name="T7" fmla="*/ 6 h 61"/>
                <a:gd name="T8" fmla="*/ 55 w 62"/>
                <a:gd name="T9" fmla="*/ 18 h 61"/>
              </a:gdLst>
              <a:ahLst/>
              <a:cxnLst>
                <a:cxn ang="0">
                  <a:pos x="T0" y="T1"/>
                </a:cxn>
                <a:cxn ang="0">
                  <a:pos x="T2" y="T3"/>
                </a:cxn>
                <a:cxn ang="0">
                  <a:pos x="T4" y="T5"/>
                </a:cxn>
                <a:cxn ang="0">
                  <a:pos x="T6" y="T7"/>
                </a:cxn>
                <a:cxn ang="0">
                  <a:pos x="T8" y="T9"/>
                </a:cxn>
              </a:cxnLst>
              <a:rect l="0" t="0" r="r" b="b"/>
              <a:pathLst>
                <a:path w="62" h="61">
                  <a:moveTo>
                    <a:pt x="55" y="18"/>
                  </a:moveTo>
                  <a:cubicBezTo>
                    <a:pt x="62" y="32"/>
                    <a:pt x="56" y="48"/>
                    <a:pt x="43" y="54"/>
                  </a:cubicBezTo>
                  <a:cubicBezTo>
                    <a:pt x="30" y="61"/>
                    <a:pt x="14" y="56"/>
                    <a:pt x="7" y="42"/>
                  </a:cubicBezTo>
                  <a:cubicBezTo>
                    <a:pt x="0" y="29"/>
                    <a:pt x="6" y="13"/>
                    <a:pt x="19" y="6"/>
                  </a:cubicBezTo>
                  <a:cubicBezTo>
                    <a:pt x="33" y="0"/>
                    <a:pt x="49" y="5"/>
                    <a:pt x="55" y="18"/>
                  </a:cubicBezTo>
                  <a:close/>
                </a:path>
              </a:pathLst>
            </a:custGeom>
            <a:noFill/>
            <a:ln w="12700" cap="rnd">
              <a:solidFill>
                <a:srgbClr val="FFE84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Line 458">
              <a:extLst>
                <a:ext uri="{FF2B5EF4-FFF2-40B4-BE49-F238E27FC236}">
                  <a16:creationId xmlns:a16="http://schemas.microsoft.com/office/drawing/2014/main" id="{8D980153-59D2-4D60-9623-043A78D69602}"/>
                </a:ext>
              </a:extLst>
            </p:cNvPr>
            <p:cNvSpPr>
              <a:spLocks noChangeShapeType="1"/>
            </p:cNvSpPr>
            <p:nvPr/>
          </p:nvSpPr>
          <p:spPr bwMode="auto">
            <a:xfrm flipV="1">
              <a:off x="2764418" y="6218155"/>
              <a:ext cx="0" cy="167831"/>
            </a:xfrm>
            <a:prstGeom prst="line">
              <a:avLst/>
            </a:prstGeom>
            <a:noFill/>
            <a:ln w="12700" cap="rnd">
              <a:solidFill>
                <a:srgbClr val="FFE84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Line 459">
              <a:extLst>
                <a:ext uri="{FF2B5EF4-FFF2-40B4-BE49-F238E27FC236}">
                  <a16:creationId xmlns:a16="http://schemas.microsoft.com/office/drawing/2014/main" id="{A8A6DBFA-E194-4726-9329-1198F589A6C8}"/>
                </a:ext>
              </a:extLst>
            </p:cNvPr>
            <p:cNvSpPr>
              <a:spLocks noChangeShapeType="1"/>
            </p:cNvSpPr>
            <p:nvPr/>
          </p:nvSpPr>
          <p:spPr bwMode="auto">
            <a:xfrm flipV="1">
              <a:off x="2764418" y="5816258"/>
              <a:ext cx="0" cy="167831"/>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Line 460">
              <a:extLst>
                <a:ext uri="{FF2B5EF4-FFF2-40B4-BE49-F238E27FC236}">
                  <a16:creationId xmlns:a16="http://schemas.microsoft.com/office/drawing/2014/main" id="{51F936F4-27FA-4114-B277-F55EA9602F36}"/>
                </a:ext>
              </a:extLst>
            </p:cNvPr>
            <p:cNvSpPr>
              <a:spLocks noChangeShapeType="1"/>
            </p:cNvSpPr>
            <p:nvPr/>
          </p:nvSpPr>
          <p:spPr bwMode="auto">
            <a:xfrm>
              <a:off x="2495551" y="6101122"/>
              <a:ext cx="16727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Line 461">
              <a:extLst>
                <a:ext uri="{FF2B5EF4-FFF2-40B4-BE49-F238E27FC236}">
                  <a16:creationId xmlns:a16="http://schemas.microsoft.com/office/drawing/2014/main" id="{8AF60A45-685D-4879-A450-6EDA3BA77931}"/>
                </a:ext>
              </a:extLst>
            </p:cNvPr>
            <p:cNvSpPr>
              <a:spLocks noChangeShapeType="1"/>
            </p:cNvSpPr>
            <p:nvPr/>
          </p:nvSpPr>
          <p:spPr bwMode="auto">
            <a:xfrm>
              <a:off x="2895764" y="6101122"/>
              <a:ext cx="167831"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EB89E584-1891-469F-AA81-8EB9ECA54F3F}"/>
              </a:ext>
            </a:extLst>
          </p:cNvPr>
          <p:cNvGrpSpPr/>
          <p:nvPr/>
        </p:nvGrpSpPr>
        <p:grpSpPr>
          <a:xfrm>
            <a:off x="8288755" y="5891514"/>
            <a:ext cx="553084" cy="448164"/>
            <a:chOff x="8288755" y="5891514"/>
            <a:chExt cx="553084" cy="448164"/>
          </a:xfrm>
        </p:grpSpPr>
        <p:sp>
          <p:nvSpPr>
            <p:cNvPr id="142" name="Freeform 86">
              <a:extLst>
                <a:ext uri="{FF2B5EF4-FFF2-40B4-BE49-F238E27FC236}">
                  <a16:creationId xmlns:a16="http://schemas.microsoft.com/office/drawing/2014/main" id="{AA6DE3C7-4695-4D4D-84FB-41756F639179}"/>
                </a:ext>
              </a:extLst>
            </p:cNvPr>
            <p:cNvSpPr>
              <a:spLocks/>
            </p:cNvSpPr>
            <p:nvPr/>
          </p:nvSpPr>
          <p:spPr bwMode="auto">
            <a:xfrm>
              <a:off x="8545467" y="5892596"/>
              <a:ext cx="296372" cy="246256"/>
            </a:xfrm>
            <a:custGeom>
              <a:avLst/>
              <a:gdLst>
                <a:gd name="T0" fmla="*/ 636 w 674"/>
                <a:gd name="T1" fmla="*/ 415 h 562"/>
                <a:gd name="T2" fmla="*/ 261 w 674"/>
                <a:gd name="T3" fmla="*/ 415 h 562"/>
                <a:gd name="T4" fmla="*/ 86 w 674"/>
                <a:gd name="T5" fmla="*/ 562 h 562"/>
                <a:gd name="T6" fmla="*/ 137 w 674"/>
                <a:gd name="T7" fmla="*/ 415 h 562"/>
                <a:gd name="T8" fmla="*/ 38 w 674"/>
                <a:gd name="T9" fmla="*/ 415 h 562"/>
                <a:gd name="T10" fmla="*/ 0 w 674"/>
                <a:gd name="T11" fmla="*/ 377 h 562"/>
                <a:gd name="T12" fmla="*/ 0 w 674"/>
                <a:gd name="T13" fmla="*/ 38 h 562"/>
                <a:gd name="T14" fmla="*/ 38 w 674"/>
                <a:gd name="T15" fmla="*/ 0 h 562"/>
                <a:gd name="T16" fmla="*/ 636 w 674"/>
                <a:gd name="T17" fmla="*/ 0 h 562"/>
                <a:gd name="T18" fmla="*/ 674 w 674"/>
                <a:gd name="T19" fmla="*/ 38 h 562"/>
                <a:gd name="T20" fmla="*/ 674 w 674"/>
                <a:gd name="T21" fmla="*/ 377 h 562"/>
                <a:gd name="T22" fmla="*/ 636 w 674"/>
                <a:gd name="T23" fmla="*/ 41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4" h="562">
                  <a:moveTo>
                    <a:pt x="636" y="415"/>
                  </a:moveTo>
                  <a:cubicBezTo>
                    <a:pt x="261" y="415"/>
                    <a:pt x="261" y="415"/>
                    <a:pt x="261" y="415"/>
                  </a:cubicBezTo>
                  <a:cubicBezTo>
                    <a:pt x="86" y="562"/>
                    <a:pt x="86" y="562"/>
                    <a:pt x="86" y="562"/>
                  </a:cubicBezTo>
                  <a:cubicBezTo>
                    <a:pt x="137" y="415"/>
                    <a:pt x="137" y="415"/>
                    <a:pt x="137" y="415"/>
                  </a:cubicBezTo>
                  <a:cubicBezTo>
                    <a:pt x="38" y="415"/>
                    <a:pt x="38" y="415"/>
                    <a:pt x="38" y="415"/>
                  </a:cubicBezTo>
                  <a:cubicBezTo>
                    <a:pt x="17" y="415"/>
                    <a:pt x="0" y="398"/>
                    <a:pt x="0" y="377"/>
                  </a:cubicBezTo>
                  <a:cubicBezTo>
                    <a:pt x="0" y="38"/>
                    <a:pt x="0" y="38"/>
                    <a:pt x="0" y="38"/>
                  </a:cubicBezTo>
                  <a:cubicBezTo>
                    <a:pt x="0" y="17"/>
                    <a:pt x="17" y="0"/>
                    <a:pt x="38" y="0"/>
                  </a:cubicBezTo>
                  <a:cubicBezTo>
                    <a:pt x="636" y="0"/>
                    <a:pt x="636" y="0"/>
                    <a:pt x="636" y="0"/>
                  </a:cubicBezTo>
                  <a:cubicBezTo>
                    <a:pt x="657" y="0"/>
                    <a:pt x="674" y="17"/>
                    <a:pt x="674" y="38"/>
                  </a:cubicBezTo>
                  <a:cubicBezTo>
                    <a:pt x="674" y="377"/>
                    <a:pt x="674" y="377"/>
                    <a:pt x="674" y="377"/>
                  </a:cubicBezTo>
                  <a:cubicBezTo>
                    <a:pt x="674" y="398"/>
                    <a:pt x="657" y="415"/>
                    <a:pt x="636" y="415"/>
                  </a:cubicBezTo>
                  <a:close/>
                </a:path>
              </a:pathLst>
            </a:custGeom>
            <a:noFill/>
            <a:ln w="12700" cap="rnd">
              <a:solidFill>
                <a:srgbClr val="FFE84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Line 87">
              <a:extLst>
                <a:ext uri="{FF2B5EF4-FFF2-40B4-BE49-F238E27FC236}">
                  <a16:creationId xmlns:a16="http://schemas.microsoft.com/office/drawing/2014/main" id="{2D2ADF78-201E-4E03-901E-D63867717B65}"/>
                </a:ext>
              </a:extLst>
            </p:cNvPr>
            <p:cNvSpPr>
              <a:spLocks noChangeShapeType="1"/>
            </p:cNvSpPr>
            <p:nvPr/>
          </p:nvSpPr>
          <p:spPr bwMode="auto">
            <a:xfrm>
              <a:off x="8600631" y="5951005"/>
              <a:ext cx="188928" cy="0"/>
            </a:xfrm>
            <a:prstGeom prst="line">
              <a:avLst/>
            </a:prstGeom>
            <a:noFill/>
            <a:ln w="12700" cap="rnd">
              <a:solidFill>
                <a:srgbClr val="FFE84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Line 88">
              <a:extLst>
                <a:ext uri="{FF2B5EF4-FFF2-40B4-BE49-F238E27FC236}">
                  <a16:creationId xmlns:a16="http://schemas.microsoft.com/office/drawing/2014/main" id="{562E349C-E508-453D-AABB-D2EDF0647B02}"/>
                </a:ext>
              </a:extLst>
            </p:cNvPr>
            <p:cNvSpPr>
              <a:spLocks noChangeShapeType="1"/>
            </p:cNvSpPr>
            <p:nvPr/>
          </p:nvSpPr>
          <p:spPr bwMode="auto">
            <a:xfrm>
              <a:off x="8600631" y="6011938"/>
              <a:ext cx="188928" cy="0"/>
            </a:xfrm>
            <a:prstGeom prst="line">
              <a:avLst/>
            </a:prstGeom>
            <a:noFill/>
            <a:ln w="12700" cap="rnd">
              <a:solidFill>
                <a:srgbClr val="FFE84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89">
              <a:extLst>
                <a:ext uri="{FF2B5EF4-FFF2-40B4-BE49-F238E27FC236}">
                  <a16:creationId xmlns:a16="http://schemas.microsoft.com/office/drawing/2014/main" id="{AC374411-E117-44E8-BA0E-D3AEB2EF8046}"/>
                </a:ext>
              </a:extLst>
            </p:cNvPr>
            <p:cNvSpPr>
              <a:spLocks/>
            </p:cNvSpPr>
            <p:nvPr/>
          </p:nvSpPr>
          <p:spPr bwMode="auto">
            <a:xfrm>
              <a:off x="8288755" y="5891514"/>
              <a:ext cx="380741" cy="448164"/>
            </a:xfrm>
            <a:custGeom>
              <a:avLst/>
              <a:gdLst>
                <a:gd name="T0" fmla="*/ 478 w 866"/>
                <a:gd name="T1" fmla="*/ 0 h 1024"/>
                <a:gd name="T2" fmla="*/ 323 w 866"/>
                <a:gd name="T3" fmla="*/ 39 h 1024"/>
                <a:gd name="T4" fmla="*/ 90 w 866"/>
                <a:gd name="T5" fmla="*/ 405 h 1024"/>
                <a:gd name="T6" fmla="*/ 90 w 866"/>
                <a:gd name="T7" fmla="*/ 463 h 1024"/>
                <a:gd name="T8" fmla="*/ 15 w 866"/>
                <a:gd name="T9" fmla="*/ 606 h 1024"/>
                <a:gd name="T10" fmla="*/ 13 w 866"/>
                <a:gd name="T11" fmla="*/ 677 h 1024"/>
                <a:gd name="T12" fmla="*/ 76 w 866"/>
                <a:gd name="T13" fmla="*/ 708 h 1024"/>
                <a:gd name="T14" fmla="*/ 90 w 866"/>
                <a:gd name="T15" fmla="*/ 708 h 1024"/>
                <a:gd name="T16" fmla="*/ 90 w 866"/>
                <a:gd name="T17" fmla="*/ 825 h 1024"/>
                <a:gd name="T18" fmla="*/ 193 w 866"/>
                <a:gd name="T19" fmla="*/ 929 h 1024"/>
                <a:gd name="T20" fmla="*/ 197 w 866"/>
                <a:gd name="T21" fmla="*/ 929 h 1024"/>
                <a:gd name="T22" fmla="*/ 279 w 866"/>
                <a:gd name="T23" fmla="*/ 916 h 1024"/>
                <a:gd name="T24" fmla="*/ 279 w 866"/>
                <a:gd name="T25" fmla="*/ 1000 h 1024"/>
                <a:gd name="T26" fmla="*/ 303 w 866"/>
                <a:gd name="T27" fmla="*/ 1024 h 1024"/>
                <a:gd name="T28" fmla="*/ 753 w 866"/>
                <a:gd name="T29" fmla="*/ 1024 h 1024"/>
                <a:gd name="T30" fmla="*/ 777 w 866"/>
                <a:gd name="T31" fmla="*/ 1000 h 1024"/>
                <a:gd name="T32" fmla="*/ 777 w 866"/>
                <a:gd name="T33" fmla="*/ 696 h 1024"/>
                <a:gd name="T34" fmla="*/ 866 w 866"/>
                <a:gd name="T35" fmla="*/ 568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6" h="1024">
                  <a:moveTo>
                    <a:pt x="478" y="0"/>
                  </a:moveTo>
                  <a:cubicBezTo>
                    <a:pt x="424" y="3"/>
                    <a:pt x="372" y="16"/>
                    <a:pt x="323" y="39"/>
                  </a:cubicBezTo>
                  <a:cubicBezTo>
                    <a:pt x="181" y="105"/>
                    <a:pt x="90" y="249"/>
                    <a:pt x="90" y="405"/>
                  </a:cubicBezTo>
                  <a:cubicBezTo>
                    <a:pt x="90" y="463"/>
                    <a:pt x="90" y="463"/>
                    <a:pt x="90" y="463"/>
                  </a:cubicBezTo>
                  <a:cubicBezTo>
                    <a:pt x="15" y="606"/>
                    <a:pt x="15" y="606"/>
                    <a:pt x="15" y="606"/>
                  </a:cubicBezTo>
                  <a:cubicBezTo>
                    <a:pt x="1" y="631"/>
                    <a:pt x="0" y="657"/>
                    <a:pt x="13" y="677"/>
                  </a:cubicBezTo>
                  <a:cubicBezTo>
                    <a:pt x="25" y="697"/>
                    <a:pt x="48" y="708"/>
                    <a:pt x="76" y="708"/>
                  </a:cubicBezTo>
                  <a:cubicBezTo>
                    <a:pt x="90" y="708"/>
                    <a:pt x="90" y="708"/>
                    <a:pt x="90" y="708"/>
                  </a:cubicBezTo>
                  <a:cubicBezTo>
                    <a:pt x="90" y="825"/>
                    <a:pt x="90" y="825"/>
                    <a:pt x="90" y="825"/>
                  </a:cubicBezTo>
                  <a:cubicBezTo>
                    <a:pt x="90" y="883"/>
                    <a:pt x="136" y="929"/>
                    <a:pt x="193" y="929"/>
                  </a:cubicBezTo>
                  <a:cubicBezTo>
                    <a:pt x="194" y="929"/>
                    <a:pt x="195" y="929"/>
                    <a:pt x="197" y="929"/>
                  </a:cubicBezTo>
                  <a:cubicBezTo>
                    <a:pt x="279" y="916"/>
                    <a:pt x="279" y="916"/>
                    <a:pt x="279" y="916"/>
                  </a:cubicBezTo>
                  <a:cubicBezTo>
                    <a:pt x="279" y="1000"/>
                    <a:pt x="279" y="1000"/>
                    <a:pt x="279" y="1000"/>
                  </a:cubicBezTo>
                  <a:cubicBezTo>
                    <a:pt x="279" y="1013"/>
                    <a:pt x="290" y="1024"/>
                    <a:pt x="303" y="1024"/>
                  </a:cubicBezTo>
                  <a:cubicBezTo>
                    <a:pt x="753" y="1024"/>
                    <a:pt x="753" y="1024"/>
                    <a:pt x="753" y="1024"/>
                  </a:cubicBezTo>
                  <a:cubicBezTo>
                    <a:pt x="766" y="1024"/>
                    <a:pt x="777" y="1013"/>
                    <a:pt x="777" y="1000"/>
                  </a:cubicBezTo>
                  <a:cubicBezTo>
                    <a:pt x="777" y="696"/>
                    <a:pt x="777" y="696"/>
                    <a:pt x="777" y="696"/>
                  </a:cubicBezTo>
                  <a:cubicBezTo>
                    <a:pt x="815" y="659"/>
                    <a:pt x="845" y="616"/>
                    <a:pt x="866" y="568"/>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128C9716-9D96-41CD-B624-1266080C2D4D}"/>
              </a:ext>
            </a:extLst>
          </p:cNvPr>
          <p:cNvGrpSpPr/>
          <p:nvPr/>
        </p:nvGrpSpPr>
        <p:grpSpPr>
          <a:xfrm>
            <a:off x="5495336" y="5893500"/>
            <a:ext cx="483764" cy="504714"/>
            <a:chOff x="5495336" y="5893500"/>
            <a:chExt cx="483764" cy="504714"/>
          </a:xfrm>
        </p:grpSpPr>
        <p:sp>
          <p:nvSpPr>
            <p:cNvPr id="149" name="Freeform 26">
              <a:extLst>
                <a:ext uri="{FF2B5EF4-FFF2-40B4-BE49-F238E27FC236}">
                  <a16:creationId xmlns:a16="http://schemas.microsoft.com/office/drawing/2014/main" id="{CD93EFE5-B8B8-4680-86FA-4B1BE9409CE1}"/>
                </a:ext>
              </a:extLst>
            </p:cNvPr>
            <p:cNvSpPr>
              <a:spLocks/>
            </p:cNvSpPr>
            <p:nvPr/>
          </p:nvSpPr>
          <p:spPr bwMode="auto">
            <a:xfrm>
              <a:off x="5638504" y="6042954"/>
              <a:ext cx="93431" cy="97571"/>
            </a:xfrm>
            <a:custGeom>
              <a:avLst/>
              <a:gdLst>
                <a:gd name="T0" fmla="*/ 39 w 188"/>
                <a:gd name="T1" fmla="*/ 196 h 196"/>
                <a:gd name="T2" fmla="*/ 29 w 188"/>
                <a:gd name="T3" fmla="*/ 195 h 196"/>
                <a:gd name="T4" fmla="*/ 7 w 188"/>
                <a:gd name="T5" fmla="*/ 178 h 196"/>
                <a:gd name="T6" fmla="*/ 3 w 188"/>
                <a:gd name="T7" fmla="*/ 150 h 196"/>
                <a:gd name="T8" fmla="*/ 132 w 188"/>
                <a:gd name="T9" fmla="*/ 2 h 196"/>
                <a:gd name="T10" fmla="*/ 146 w 188"/>
                <a:gd name="T11" fmla="*/ 0 h 196"/>
                <a:gd name="T12" fmla="*/ 180 w 188"/>
                <a:gd name="T13" fmla="*/ 23 h 196"/>
                <a:gd name="T14" fmla="*/ 160 w 188"/>
                <a:gd name="T15" fmla="*/ 71 h 196"/>
                <a:gd name="T16" fmla="*/ 75 w 188"/>
                <a:gd name="T17" fmla="*/ 169 h 196"/>
                <a:gd name="T18" fmla="*/ 39 w 188"/>
                <a:gd name="T1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96">
                  <a:moveTo>
                    <a:pt x="39" y="196"/>
                  </a:moveTo>
                  <a:cubicBezTo>
                    <a:pt x="35" y="196"/>
                    <a:pt x="32" y="196"/>
                    <a:pt x="29" y="195"/>
                  </a:cubicBezTo>
                  <a:cubicBezTo>
                    <a:pt x="20" y="193"/>
                    <a:pt x="12" y="187"/>
                    <a:pt x="7" y="178"/>
                  </a:cubicBezTo>
                  <a:cubicBezTo>
                    <a:pt x="2" y="170"/>
                    <a:pt x="0" y="160"/>
                    <a:pt x="3" y="150"/>
                  </a:cubicBezTo>
                  <a:cubicBezTo>
                    <a:pt x="20" y="83"/>
                    <a:pt x="68" y="28"/>
                    <a:pt x="132" y="2"/>
                  </a:cubicBezTo>
                  <a:cubicBezTo>
                    <a:pt x="137" y="0"/>
                    <a:pt x="141" y="0"/>
                    <a:pt x="146" y="0"/>
                  </a:cubicBezTo>
                  <a:cubicBezTo>
                    <a:pt x="161" y="0"/>
                    <a:pt x="175" y="9"/>
                    <a:pt x="180" y="23"/>
                  </a:cubicBezTo>
                  <a:cubicBezTo>
                    <a:pt x="188" y="42"/>
                    <a:pt x="179" y="63"/>
                    <a:pt x="160" y="71"/>
                  </a:cubicBezTo>
                  <a:cubicBezTo>
                    <a:pt x="118" y="88"/>
                    <a:pt x="86" y="124"/>
                    <a:pt x="75" y="169"/>
                  </a:cubicBezTo>
                  <a:cubicBezTo>
                    <a:pt x="70" y="185"/>
                    <a:pt x="56" y="196"/>
                    <a:pt x="39" y="196"/>
                  </a:cubicBezTo>
                  <a:close/>
                </a:path>
              </a:pathLst>
            </a:custGeom>
            <a:solidFill>
              <a:schemeClr val="bg1"/>
            </a:solidFill>
            <a:ln w="3175" cap="flat">
              <a:solidFill>
                <a:srgbClr val="163B6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16">
              <a:extLst>
                <a:ext uri="{FF2B5EF4-FFF2-40B4-BE49-F238E27FC236}">
                  <a16:creationId xmlns:a16="http://schemas.microsoft.com/office/drawing/2014/main" id="{13DC55AE-162D-4802-A6AF-963791A4A146}"/>
                </a:ext>
              </a:extLst>
            </p:cNvPr>
            <p:cNvSpPr>
              <a:spLocks/>
            </p:cNvSpPr>
            <p:nvPr/>
          </p:nvSpPr>
          <p:spPr bwMode="auto">
            <a:xfrm>
              <a:off x="5495336" y="5893500"/>
              <a:ext cx="483764" cy="411674"/>
            </a:xfrm>
            <a:custGeom>
              <a:avLst/>
              <a:gdLst>
                <a:gd name="connsiteX0" fmla="*/ 742907 w 2759075"/>
                <a:gd name="connsiteY0" fmla="*/ 1922194 h 2347912"/>
                <a:gd name="connsiteX1" fmla="*/ 785365 w 2759075"/>
                <a:gd name="connsiteY1" fmla="*/ 1940439 h 2347912"/>
                <a:gd name="connsiteX2" fmla="*/ 785365 w 2759075"/>
                <a:gd name="connsiteY2" fmla="*/ 2025583 h 2347912"/>
                <a:gd name="connsiteX3" fmla="*/ 482097 w 2759075"/>
                <a:gd name="connsiteY3" fmla="*/ 2329667 h 2347912"/>
                <a:gd name="connsiteX4" fmla="*/ 436607 w 2759075"/>
                <a:gd name="connsiteY4" fmla="*/ 2347912 h 2347912"/>
                <a:gd name="connsiteX5" fmla="*/ 394150 w 2759075"/>
                <a:gd name="connsiteY5" fmla="*/ 2329667 h 2347912"/>
                <a:gd name="connsiteX6" fmla="*/ 394150 w 2759075"/>
                <a:gd name="connsiteY6" fmla="*/ 2244523 h 2347912"/>
                <a:gd name="connsiteX7" fmla="*/ 700450 w 2759075"/>
                <a:gd name="connsiteY7" fmla="*/ 1940439 h 2347912"/>
                <a:gd name="connsiteX8" fmla="*/ 742907 w 2759075"/>
                <a:gd name="connsiteY8" fmla="*/ 1922194 h 2347912"/>
                <a:gd name="connsiteX9" fmla="*/ 2008660 w 2759075"/>
                <a:gd name="connsiteY9" fmla="*/ 1919021 h 2347912"/>
                <a:gd name="connsiteX10" fmla="*/ 2052241 w 2759075"/>
                <a:gd name="connsiteY10" fmla="*/ 1937271 h 2347912"/>
                <a:gd name="connsiteX11" fmla="*/ 2355410 w 2759075"/>
                <a:gd name="connsiteY11" fmla="*/ 2244492 h 2347912"/>
                <a:gd name="connsiteX12" fmla="*/ 2355410 w 2759075"/>
                <a:gd name="connsiteY12" fmla="*/ 2329661 h 2347912"/>
                <a:gd name="connsiteX13" fmla="*/ 2312966 w 2759075"/>
                <a:gd name="connsiteY13" fmla="*/ 2347912 h 2347912"/>
                <a:gd name="connsiteX14" fmla="*/ 2270522 w 2759075"/>
                <a:gd name="connsiteY14" fmla="*/ 2329661 h 2347912"/>
                <a:gd name="connsiteX15" fmla="*/ 1967354 w 2759075"/>
                <a:gd name="connsiteY15" fmla="*/ 2025483 h 2347912"/>
                <a:gd name="connsiteX16" fmla="*/ 1967354 w 2759075"/>
                <a:gd name="connsiteY16" fmla="*/ 1937271 h 2347912"/>
                <a:gd name="connsiteX17" fmla="*/ 2008660 w 2759075"/>
                <a:gd name="connsiteY17" fmla="*/ 1919021 h 2347912"/>
                <a:gd name="connsiteX18" fmla="*/ 2267334 w 2759075"/>
                <a:gd name="connsiteY18" fmla="*/ 1301750 h 2347912"/>
                <a:gd name="connsiteX19" fmla="*/ 2698366 w 2759075"/>
                <a:gd name="connsiteY19" fmla="*/ 1301750 h 2347912"/>
                <a:gd name="connsiteX20" fmla="*/ 2759075 w 2759075"/>
                <a:gd name="connsiteY20" fmla="*/ 1362868 h 2347912"/>
                <a:gd name="connsiteX21" fmla="*/ 2698366 w 2759075"/>
                <a:gd name="connsiteY21" fmla="*/ 1423987 h 2347912"/>
                <a:gd name="connsiteX22" fmla="*/ 2267334 w 2759075"/>
                <a:gd name="connsiteY22" fmla="*/ 1423987 h 2347912"/>
                <a:gd name="connsiteX23" fmla="*/ 2206625 w 2759075"/>
                <a:gd name="connsiteY23" fmla="*/ 1362868 h 2347912"/>
                <a:gd name="connsiteX24" fmla="*/ 2267334 w 2759075"/>
                <a:gd name="connsiteY24" fmla="*/ 1301750 h 2347912"/>
                <a:gd name="connsiteX25" fmla="*/ 60724 w 2759075"/>
                <a:gd name="connsiteY25" fmla="*/ 1292225 h 2347912"/>
                <a:gd name="connsiteX26" fmla="*/ 494901 w 2759075"/>
                <a:gd name="connsiteY26" fmla="*/ 1292225 h 2347912"/>
                <a:gd name="connsiteX27" fmla="*/ 555625 w 2759075"/>
                <a:gd name="connsiteY27" fmla="*/ 1353343 h 2347912"/>
                <a:gd name="connsiteX28" fmla="*/ 494901 w 2759075"/>
                <a:gd name="connsiteY28" fmla="*/ 1414462 h 2347912"/>
                <a:gd name="connsiteX29" fmla="*/ 60724 w 2759075"/>
                <a:gd name="connsiteY29" fmla="*/ 1414462 h 2347912"/>
                <a:gd name="connsiteX30" fmla="*/ 0 w 2759075"/>
                <a:gd name="connsiteY30" fmla="*/ 1353343 h 2347912"/>
                <a:gd name="connsiteX31" fmla="*/ 60724 w 2759075"/>
                <a:gd name="connsiteY31" fmla="*/ 1292225 h 2347912"/>
                <a:gd name="connsiteX32" fmla="*/ 2346304 w 2759075"/>
                <a:gd name="connsiteY32" fmla="*/ 368032 h 2347912"/>
                <a:gd name="connsiteX33" fmla="*/ 2388748 w 2759075"/>
                <a:gd name="connsiteY33" fmla="*/ 386277 h 2347912"/>
                <a:gd name="connsiteX34" fmla="*/ 2388748 w 2759075"/>
                <a:gd name="connsiteY34" fmla="*/ 471420 h 2347912"/>
                <a:gd name="connsiteX35" fmla="*/ 2085579 w 2759075"/>
                <a:gd name="connsiteY35" fmla="*/ 775505 h 2347912"/>
                <a:gd name="connsiteX36" fmla="*/ 2043135 w 2759075"/>
                <a:gd name="connsiteY36" fmla="*/ 793750 h 2347912"/>
                <a:gd name="connsiteX37" fmla="*/ 2000692 w 2759075"/>
                <a:gd name="connsiteY37" fmla="*/ 775505 h 2347912"/>
                <a:gd name="connsiteX38" fmla="*/ 2000692 w 2759075"/>
                <a:gd name="connsiteY38" fmla="*/ 690361 h 2347912"/>
                <a:gd name="connsiteX39" fmla="*/ 2303860 w 2759075"/>
                <a:gd name="connsiteY39" fmla="*/ 386277 h 2347912"/>
                <a:gd name="connsiteX40" fmla="*/ 2346304 w 2759075"/>
                <a:gd name="connsiteY40" fmla="*/ 368032 h 2347912"/>
                <a:gd name="connsiteX41" fmla="*/ 447269 w 2759075"/>
                <a:gd name="connsiteY41" fmla="*/ 368032 h 2347912"/>
                <a:gd name="connsiteX42" fmla="*/ 488590 w 2759075"/>
                <a:gd name="connsiteY42" fmla="*/ 386277 h 2347912"/>
                <a:gd name="connsiteX43" fmla="*/ 794890 w 2759075"/>
                <a:gd name="connsiteY43" fmla="*/ 690361 h 2347912"/>
                <a:gd name="connsiteX44" fmla="*/ 794890 w 2759075"/>
                <a:gd name="connsiteY44" fmla="*/ 775505 h 2347912"/>
                <a:gd name="connsiteX45" fmla="*/ 752432 w 2759075"/>
                <a:gd name="connsiteY45" fmla="*/ 793750 h 2347912"/>
                <a:gd name="connsiteX46" fmla="*/ 709975 w 2759075"/>
                <a:gd name="connsiteY46" fmla="*/ 775505 h 2347912"/>
                <a:gd name="connsiteX47" fmla="*/ 403675 w 2759075"/>
                <a:gd name="connsiteY47" fmla="*/ 471420 h 2347912"/>
                <a:gd name="connsiteX48" fmla="*/ 403675 w 2759075"/>
                <a:gd name="connsiteY48" fmla="*/ 386277 h 2347912"/>
                <a:gd name="connsiteX49" fmla="*/ 447269 w 2759075"/>
                <a:gd name="connsiteY49" fmla="*/ 368032 h 2347912"/>
                <a:gd name="connsiteX50" fmla="*/ 1388269 w 2759075"/>
                <a:gd name="connsiteY50" fmla="*/ 0 h 2347912"/>
                <a:gd name="connsiteX51" fmla="*/ 1449388 w 2759075"/>
                <a:gd name="connsiteY51" fmla="*/ 60883 h 2347912"/>
                <a:gd name="connsiteX52" fmla="*/ 1449388 w 2759075"/>
                <a:gd name="connsiteY52" fmla="*/ 493154 h 2347912"/>
                <a:gd name="connsiteX53" fmla="*/ 1388269 w 2759075"/>
                <a:gd name="connsiteY53" fmla="*/ 554037 h 2347912"/>
                <a:gd name="connsiteX54" fmla="*/ 1327150 w 2759075"/>
                <a:gd name="connsiteY54" fmla="*/ 493154 h 2347912"/>
                <a:gd name="connsiteX55" fmla="*/ 1327150 w 2759075"/>
                <a:gd name="connsiteY55" fmla="*/ 60883 h 2347912"/>
                <a:gd name="connsiteX56" fmla="*/ 1388269 w 2759075"/>
                <a:gd name="connsiteY56" fmla="*/ 0 h 234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59075" h="2347912">
                  <a:moveTo>
                    <a:pt x="742907" y="1922194"/>
                  </a:moveTo>
                  <a:cubicBezTo>
                    <a:pt x="758071" y="1922194"/>
                    <a:pt x="773234" y="1928276"/>
                    <a:pt x="785365" y="1940439"/>
                  </a:cubicBezTo>
                  <a:cubicBezTo>
                    <a:pt x="809626" y="1964766"/>
                    <a:pt x="809626" y="2001256"/>
                    <a:pt x="785365" y="2025583"/>
                  </a:cubicBezTo>
                  <a:cubicBezTo>
                    <a:pt x="785365" y="2025583"/>
                    <a:pt x="785365" y="2025583"/>
                    <a:pt x="482097" y="2329667"/>
                  </a:cubicBezTo>
                  <a:cubicBezTo>
                    <a:pt x="469967" y="2341830"/>
                    <a:pt x="454803" y="2347912"/>
                    <a:pt x="436607" y="2347912"/>
                  </a:cubicBezTo>
                  <a:cubicBezTo>
                    <a:pt x="421444" y="2347912"/>
                    <a:pt x="406280" y="2341830"/>
                    <a:pt x="394150" y="2329667"/>
                  </a:cubicBezTo>
                  <a:cubicBezTo>
                    <a:pt x="369888" y="2308381"/>
                    <a:pt x="369888" y="2268850"/>
                    <a:pt x="394150" y="2244523"/>
                  </a:cubicBezTo>
                  <a:cubicBezTo>
                    <a:pt x="394150" y="2244523"/>
                    <a:pt x="394150" y="2244523"/>
                    <a:pt x="700450" y="1940439"/>
                  </a:cubicBezTo>
                  <a:cubicBezTo>
                    <a:pt x="712580" y="1928276"/>
                    <a:pt x="727744" y="1922194"/>
                    <a:pt x="742907" y="1922194"/>
                  </a:cubicBezTo>
                  <a:close/>
                  <a:moveTo>
                    <a:pt x="2008660" y="1919021"/>
                  </a:moveTo>
                  <a:cubicBezTo>
                    <a:pt x="2024198" y="1919021"/>
                    <a:pt x="2040114" y="1925104"/>
                    <a:pt x="2052241" y="1937271"/>
                  </a:cubicBezTo>
                  <a:cubicBezTo>
                    <a:pt x="2052241" y="1937271"/>
                    <a:pt x="2052241" y="1937271"/>
                    <a:pt x="2355410" y="2244492"/>
                  </a:cubicBezTo>
                  <a:cubicBezTo>
                    <a:pt x="2379663" y="2268826"/>
                    <a:pt x="2379663" y="2305327"/>
                    <a:pt x="2355410" y="2329661"/>
                  </a:cubicBezTo>
                  <a:cubicBezTo>
                    <a:pt x="2346315" y="2341829"/>
                    <a:pt x="2328125" y="2347912"/>
                    <a:pt x="2312966" y="2347912"/>
                  </a:cubicBezTo>
                  <a:cubicBezTo>
                    <a:pt x="2297808" y="2347912"/>
                    <a:pt x="2282649" y="2341829"/>
                    <a:pt x="2270522" y="2329661"/>
                  </a:cubicBezTo>
                  <a:cubicBezTo>
                    <a:pt x="2270522" y="2329661"/>
                    <a:pt x="2270522" y="2329661"/>
                    <a:pt x="1967354" y="2025483"/>
                  </a:cubicBezTo>
                  <a:cubicBezTo>
                    <a:pt x="1943100" y="2001149"/>
                    <a:pt x="1943100" y="1961606"/>
                    <a:pt x="1967354" y="1937271"/>
                  </a:cubicBezTo>
                  <a:cubicBezTo>
                    <a:pt x="1977965" y="1925104"/>
                    <a:pt x="1993123" y="1919021"/>
                    <a:pt x="2008660" y="1919021"/>
                  </a:cubicBezTo>
                  <a:close/>
                  <a:moveTo>
                    <a:pt x="2267334" y="1301750"/>
                  </a:moveTo>
                  <a:cubicBezTo>
                    <a:pt x="2267334" y="1301750"/>
                    <a:pt x="2267334" y="1301750"/>
                    <a:pt x="2698366" y="1301750"/>
                  </a:cubicBezTo>
                  <a:cubicBezTo>
                    <a:pt x="2731756" y="1301750"/>
                    <a:pt x="2759075" y="1329253"/>
                    <a:pt x="2759075" y="1362868"/>
                  </a:cubicBezTo>
                  <a:cubicBezTo>
                    <a:pt x="2759075" y="1396484"/>
                    <a:pt x="2731756" y="1423987"/>
                    <a:pt x="2698366" y="1423987"/>
                  </a:cubicBezTo>
                  <a:cubicBezTo>
                    <a:pt x="2698366" y="1423987"/>
                    <a:pt x="2698366" y="1423987"/>
                    <a:pt x="2267334" y="1423987"/>
                  </a:cubicBezTo>
                  <a:cubicBezTo>
                    <a:pt x="2233944" y="1423987"/>
                    <a:pt x="2206625" y="1396484"/>
                    <a:pt x="2206625" y="1362868"/>
                  </a:cubicBezTo>
                  <a:cubicBezTo>
                    <a:pt x="2206625" y="1329253"/>
                    <a:pt x="2233944" y="1301750"/>
                    <a:pt x="2267334" y="1301750"/>
                  </a:cubicBezTo>
                  <a:close/>
                  <a:moveTo>
                    <a:pt x="60724" y="1292225"/>
                  </a:moveTo>
                  <a:cubicBezTo>
                    <a:pt x="60724" y="1292225"/>
                    <a:pt x="60724" y="1292225"/>
                    <a:pt x="494901" y="1292225"/>
                  </a:cubicBezTo>
                  <a:cubicBezTo>
                    <a:pt x="528299" y="1292225"/>
                    <a:pt x="555625" y="1319728"/>
                    <a:pt x="555625" y="1353343"/>
                  </a:cubicBezTo>
                  <a:cubicBezTo>
                    <a:pt x="555625" y="1386959"/>
                    <a:pt x="528299" y="1414462"/>
                    <a:pt x="494901" y="1414462"/>
                  </a:cubicBezTo>
                  <a:cubicBezTo>
                    <a:pt x="494901" y="1414462"/>
                    <a:pt x="494901" y="1414462"/>
                    <a:pt x="60724" y="1414462"/>
                  </a:cubicBezTo>
                  <a:cubicBezTo>
                    <a:pt x="27326" y="1414462"/>
                    <a:pt x="0" y="1386959"/>
                    <a:pt x="0" y="1353343"/>
                  </a:cubicBezTo>
                  <a:cubicBezTo>
                    <a:pt x="0" y="1319728"/>
                    <a:pt x="27326" y="1292225"/>
                    <a:pt x="60724" y="1292225"/>
                  </a:cubicBezTo>
                  <a:close/>
                  <a:moveTo>
                    <a:pt x="2346304" y="368032"/>
                  </a:moveTo>
                  <a:cubicBezTo>
                    <a:pt x="2361463" y="368032"/>
                    <a:pt x="2376621" y="374113"/>
                    <a:pt x="2388748" y="386277"/>
                  </a:cubicBezTo>
                  <a:cubicBezTo>
                    <a:pt x="2413001" y="407563"/>
                    <a:pt x="2413001" y="447094"/>
                    <a:pt x="2388748" y="471420"/>
                  </a:cubicBezTo>
                  <a:cubicBezTo>
                    <a:pt x="2388748" y="471420"/>
                    <a:pt x="2388748" y="471420"/>
                    <a:pt x="2085579" y="775505"/>
                  </a:cubicBezTo>
                  <a:cubicBezTo>
                    <a:pt x="2073452" y="787668"/>
                    <a:pt x="2058294" y="793750"/>
                    <a:pt x="2043135" y="793750"/>
                  </a:cubicBezTo>
                  <a:cubicBezTo>
                    <a:pt x="2027977" y="793750"/>
                    <a:pt x="2009787" y="787668"/>
                    <a:pt x="2000692" y="775505"/>
                  </a:cubicBezTo>
                  <a:cubicBezTo>
                    <a:pt x="1976438" y="754219"/>
                    <a:pt x="1976438" y="714688"/>
                    <a:pt x="2000692" y="690361"/>
                  </a:cubicBezTo>
                  <a:cubicBezTo>
                    <a:pt x="2000692" y="690361"/>
                    <a:pt x="2000692" y="690361"/>
                    <a:pt x="2303860" y="386277"/>
                  </a:cubicBezTo>
                  <a:cubicBezTo>
                    <a:pt x="2315987" y="374113"/>
                    <a:pt x="2331146" y="368032"/>
                    <a:pt x="2346304" y="368032"/>
                  </a:cubicBezTo>
                  <a:close/>
                  <a:moveTo>
                    <a:pt x="447269" y="368032"/>
                  </a:moveTo>
                  <a:cubicBezTo>
                    <a:pt x="462812" y="368032"/>
                    <a:pt x="477975" y="374113"/>
                    <a:pt x="488590" y="386277"/>
                  </a:cubicBezTo>
                  <a:cubicBezTo>
                    <a:pt x="488590" y="386277"/>
                    <a:pt x="488590" y="386277"/>
                    <a:pt x="794890" y="690361"/>
                  </a:cubicBezTo>
                  <a:cubicBezTo>
                    <a:pt x="819151" y="714688"/>
                    <a:pt x="819151" y="754219"/>
                    <a:pt x="794890" y="775505"/>
                  </a:cubicBezTo>
                  <a:cubicBezTo>
                    <a:pt x="782759" y="787668"/>
                    <a:pt x="767596" y="793750"/>
                    <a:pt x="752432" y="793750"/>
                  </a:cubicBezTo>
                  <a:cubicBezTo>
                    <a:pt x="737269" y="793750"/>
                    <a:pt x="719073" y="787668"/>
                    <a:pt x="709975" y="775505"/>
                  </a:cubicBezTo>
                  <a:cubicBezTo>
                    <a:pt x="709975" y="775505"/>
                    <a:pt x="709975" y="775505"/>
                    <a:pt x="403675" y="471420"/>
                  </a:cubicBezTo>
                  <a:cubicBezTo>
                    <a:pt x="379413" y="447094"/>
                    <a:pt x="379413" y="407563"/>
                    <a:pt x="403675" y="386277"/>
                  </a:cubicBezTo>
                  <a:cubicBezTo>
                    <a:pt x="415806" y="374113"/>
                    <a:pt x="431727" y="368032"/>
                    <a:pt x="447269" y="368032"/>
                  </a:cubicBezTo>
                  <a:close/>
                  <a:moveTo>
                    <a:pt x="1388269" y="0"/>
                  </a:moveTo>
                  <a:cubicBezTo>
                    <a:pt x="1421885" y="0"/>
                    <a:pt x="1449388" y="27397"/>
                    <a:pt x="1449388" y="60883"/>
                  </a:cubicBezTo>
                  <a:cubicBezTo>
                    <a:pt x="1449388" y="493154"/>
                    <a:pt x="1449388" y="493154"/>
                    <a:pt x="1449388" y="493154"/>
                  </a:cubicBezTo>
                  <a:cubicBezTo>
                    <a:pt x="1449388" y="526639"/>
                    <a:pt x="1421885" y="554037"/>
                    <a:pt x="1388269" y="554037"/>
                  </a:cubicBezTo>
                  <a:cubicBezTo>
                    <a:pt x="1354654" y="554037"/>
                    <a:pt x="1327150" y="526639"/>
                    <a:pt x="1327150" y="493154"/>
                  </a:cubicBezTo>
                  <a:cubicBezTo>
                    <a:pt x="1327150" y="60883"/>
                    <a:pt x="1327150" y="60883"/>
                    <a:pt x="1327150" y="60883"/>
                  </a:cubicBezTo>
                  <a:cubicBezTo>
                    <a:pt x="1327150" y="27397"/>
                    <a:pt x="1354654" y="0"/>
                    <a:pt x="1388269" y="0"/>
                  </a:cubicBezTo>
                  <a:close/>
                </a:path>
              </a:pathLst>
            </a:custGeom>
            <a:solidFill>
              <a:schemeClr val="bg1"/>
            </a:solidFill>
            <a:ln w="3175">
              <a:solidFill>
                <a:srgbClr val="163B65"/>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17">
              <a:extLst>
                <a:ext uri="{FF2B5EF4-FFF2-40B4-BE49-F238E27FC236}">
                  <a16:creationId xmlns:a16="http://schemas.microsoft.com/office/drawing/2014/main" id="{495DA3B5-7425-4267-BAEC-7387E83BC16E}"/>
                </a:ext>
              </a:extLst>
            </p:cNvPr>
            <p:cNvSpPr>
              <a:spLocks/>
            </p:cNvSpPr>
            <p:nvPr/>
          </p:nvSpPr>
          <p:spPr bwMode="auto">
            <a:xfrm>
              <a:off x="5608898" y="6007474"/>
              <a:ext cx="256639" cy="390740"/>
            </a:xfrm>
            <a:custGeom>
              <a:avLst/>
              <a:gdLst>
                <a:gd name="connsiteX0" fmla="*/ 117334 w 306013"/>
                <a:gd name="connsiteY0" fmla="*/ 440356 h 465912"/>
                <a:gd name="connsiteX1" fmla="*/ 188678 w 306013"/>
                <a:gd name="connsiteY1" fmla="*/ 440356 h 465912"/>
                <a:gd name="connsiteX2" fmla="*/ 198726 w 306013"/>
                <a:gd name="connsiteY2" fmla="*/ 453134 h 465912"/>
                <a:gd name="connsiteX3" fmla="*/ 188678 w 306013"/>
                <a:gd name="connsiteY3" fmla="*/ 465912 h 465912"/>
                <a:gd name="connsiteX4" fmla="*/ 117334 w 306013"/>
                <a:gd name="connsiteY4" fmla="*/ 465912 h 465912"/>
                <a:gd name="connsiteX5" fmla="*/ 107286 w 306013"/>
                <a:gd name="connsiteY5" fmla="*/ 453134 h 465912"/>
                <a:gd name="connsiteX6" fmla="*/ 117334 w 306013"/>
                <a:gd name="connsiteY6" fmla="*/ 440356 h 465912"/>
                <a:gd name="connsiteX7" fmla="*/ 107949 w 306013"/>
                <a:gd name="connsiteY7" fmla="*/ 395233 h 465912"/>
                <a:gd name="connsiteX8" fmla="*/ 198064 w 306013"/>
                <a:gd name="connsiteY8" fmla="*/ 395233 h 465912"/>
                <a:gd name="connsiteX9" fmla="*/ 210756 w 306013"/>
                <a:gd name="connsiteY9" fmla="*/ 408011 h 465912"/>
                <a:gd name="connsiteX10" fmla="*/ 198064 w 306013"/>
                <a:gd name="connsiteY10" fmla="*/ 420789 h 465912"/>
                <a:gd name="connsiteX11" fmla="*/ 107949 w 306013"/>
                <a:gd name="connsiteY11" fmla="*/ 420789 h 465912"/>
                <a:gd name="connsiteX12" fmla="*/ 95257 w 306013"/>
                <a:gd name="connsiteY12" fmla="*/ 408011 h 465912"/>
                <a:gd name="connsiteX13" fmla="*/ 107949 w 306013"/>
                <a:gd name="connsiteY13" fmla="*/ 395233 h 465912"/>
                <a:gd name="connsiteX14" fmla="*/ 152830 w 306013"/>
                <a:gd name="connsiteY14" fmla="*/ 23621 h 465912"/>
                <a:gd name="connsiteX15" fmla="*/ 23621 w 306013"/>
                <a:gd name="connsiteY15" fmla="*/ 153254 h 465912"/>
                <a:gd name="connsiteX16" fmla="*/ 65703 w 306013"/>
                <a:gd name="connsiteY16" fmla="*/ 247209 h 465912"/>
                <a:gd name="connsiteX17" fmla="*/ 110156 w 306013"/>
                <a:gd name="connsiteY17" fmla="*/ 333432 h 465912"/>
                <a:gd name="connsiteX18" fmla="*/ 111341 w 306013"/>
                <a:gd name="connsiteY18" fmla="*/ 345920 h 465912"/>
                <a:gd name="connsiteX19" fmla="*/ 98894 w 306013"/>
                <a:gd name="connsiteY19" fmla="*/ 347109 h 465912"/>
                <a:gd name="connsiteX20" fmla="*/ 97709 w 306013"/>
                <a:gd name="connsiteY20" fmla="*/ 348299 h 465912"/>
                <a:gd name="connsiteX21" fmla="*/ 98894 w 306013"/>
                <a:gd name="connsiteY21" fmla="*/ 350083 h 465912"/>
                <a:gd name="connsiteX22" fmla="*/ 206766 w 306013"/>
                <a:gd name="connsiteY22" fmla="*/ 350083 h 465912"/>
                <a:gd name="connsiteX23" fmla="*/ 207952 w 306013"/>
                <a:gd name="connsiteY23" fmla="*/ 348299 h 465912"/>
                <a:gd name="connsiteX24" fmla="*/ 206766 w 306013"/>
                <a:gd name="connsiteY24" fmla="*/ 347109 h 465912"/>
                <a:gd name="connsiteX25" fmla="*/ 194320 w 306013"/>
                <a:gd name="connsiteY25" fmla="*/ 345920 h 465912"/>
                <a:gd name="connsiteX26" fmla="*/ 195505 w 306013"/>
                <a:gd name="connsiteY26" fmla="*/ 333432 h 465912"/>
                <a:gd name="connsiteX27" fmla="*/ 239958 w 306013"/>
                <a:gd name="connsiteY27" fmla="*/ 247209 h 465912"/>
                <a:gd name="connsiteX28" fmla="*/ 282040 w 306013"/>
                <a:gd name="connsiteY28" fmla="*/ 153254 h 465912"/>
                <a:gd name="connsiteX29" fmla="*/ 152830 w 306013"/>
                <a:gd name="connsiteY29" fmla="*/ 23621 h 465912"/>
                <a:gd name="connsiteX30" fmla="*/ 153007 w 306013"/>
                <a:gd name="connsiteY30" fmla="*/ 0 h 465912"/>
                <a:gd name="connsiteX31" fmla="*/ 306013 w 306013"/>
                <a:gd name="connsiteY31" fmla="*/ 153284 h 465912"/>
                <a:gd name="connsiteX32" fmla="*/ 258569 w 306013"/>
                <a:gd name="connsiteY32" fmla="*/ 262008 h 465912"/>
                <a:gd name="connsiteX33" fmla="*/ 220614 w 306013"/>
                <a:gd name="connsiteY33" fmla="*/ 327362 h 465912"/>
                <a:gd name="connsiteX34" fmla="*/ 231882 w 306013"/>
                <a:gd name="connsiteY34" fmla="*/ 348156 h 465912"/>
                <a:gd name="connsiteX35" fmla="*/ 206974 w 306013"/>
                <a:gd name="connsiteY35" fmla="*/ 373703 h 465912"/>
                <a:gd name="connsiteX36" fmla="*/ 99039 w 306013"/>
                <a:gd name="connsiteY36" fmla="*/ 373703 h 465912"/>
                <a:gd name="connsiteX37" fmla="*/ 74131 w 306013"/>
                <a:gd name="connsiteY37" fmla="*/ 348156 h 465912"/>
                <a:gd name="connsiteX38" fmla="*/ 85399 w 306013"/>
                <a:gd name="connsiteY38" fmla="*/ 327362 h 465912"/>
                <a:gd name="connsiteX39" fmla="*/ 47444 w 306013"/>
                <a:gd name="connsiteY39" fmla="*/ 262008 h 465912"/>
                <a:gd name="connsiteX40" fmla="*/ 0 w 306013"/>
                <a:gd name="connsiteY40" fmla="*/ 153284 h 465912"/>
                <a:gd name="connsiteX41" fmla="*/ 153007 w 306013"/>
                <a:gd name="connsiteY41" fmla="*/ 0 h 46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6013" h="465912">
                  <a:moveTo>
                    <a:pt x="117334" y="440356"/>
                  </a:moveTo>
                  <a:cubicBezTo>
                    <a:pt x="117334" y="440356"/>
                    <a:pt x="117334" y="440356"/>
                    <a:pt x="188678" y="440356"/>
                  </a:cubicBezTo>
                  <a:cubicBezTo>
                    <a:pt x="194205" y="440356"/>
                    <a:pt x="198726" y="446106"/>
                    <a:pt x="198726" y="453134"/>
                  </a:cubicBezTo>
                  <a:cubicBezTo>
                    <a:pt x="198726" y="460162"/>
                    <a:pt x="194205" y="465912"/>
                    <a:pt x="188678" y="465912"/>
                  </a:cubicBezTo>
                  <a:cubicBezTo>
                    <a:pt x="188678" y="465912"/>
                    <a:pt x="188678" y="465912"/>
                    <a:pt x="117334" y="465912"/>
                  </a:cubicBezTo>
                  <a:cubicBezTo>
                    <a:pt x="111807" y="465912"/>
                    <a:pt x="107286" y="460162"/>
                    <a:pt x="107286" y="453134"/>
                  </a:cubicBezTo>
                  <a:cubicBezTo>
                    <a:pt x="107286" y="446106"/>
                    <a:pt x="111807" y="440356"/>
                    <a:pt x="117334" y="440356"/>
                  </a:cubicBezTo>
                  <a:close/>
                  <a:moveTo>
                    <a:pt x="107949" y="395233"/>
                  </a:moveTo>
                  <a:cubicBezTo>
                    <a:pt x="107949" y="395233"/>
                    <a:pt x="107949" y="395233"/>
                    <a:pt x="198064" y="395233"/>
                  </a:cubicBezTo>
                  <a:cubicBezTo>
                    <a:pt x="205045" y="395233"/>
                    <a:pt x="210756" y="400983"/>
                    <a:pt x="210756" y="408011"/>
                  </a:cubicBezTo>
                  <a:cubicBezTo>
                    <a:pt x="210756" y="415039"/>
                    <a:pt x="205045" y="420789"/>
                    <a:pt x="198064" y="420789"/>
                  </a:cubicBezTo>
                  <a:cubicBezTo>
                    <a:pt x="198064" y="420789"/>
                    <a:pt x="198064" y="420789"/>
                    <a:pt x="107949" y="420789"/>
                  </a:cubicBezTo>
                  <a:cubicBezTo>
                    <a:pt x="100968" y="420789"/>
                    <a:pt x="95257" y="415039"/>
                    <a:pt x="95257" y="408011"/>
                  </a:cubicBezTo>
                  <a:cubicBezTo>
                    <a:pt x="95257" y="400983"/>
                    <a:pt x="100968" y="395233"/>
                    <a:pt x="107949" y="395233"/>
                  </a:cubicBezTo>
                  <a:close/>
                  <a:moveTo>
                    <a:pt x="152830" y="23621"/>
                  </a:moveTo>
                  <a:cubicBezTo>
                    <a:pt x="81706" y="23621"/>
                    <a:pt x="23621" y="81302"/>
                    <a:pt x="23621" y="153254"/>
                  </a:cubicBezTo>
                  <a:cubicBezTo>
                    <a:pt x="23621" y="196664"/>
                    <a:pt x="44366" y="221044"/>
                    <a:pt x="65703" y="247209"/>
                  </a:cubicBezTo>
                  <a:cubicBezTo>
                    <a:pt x="85262" y="270400"/>
                    <a:pt x="106007" y="295375"/>
                    <a:pt x="110156" y="333432"/>
                  </a:cubicBezTo>
                  <a:cubicBezTo>
                    <a:pt x="111341" y="345920"/>
                    <a:pt x="111341" y="345920"/>
                    <a:pt x="111341" y="345920"/>
                  </a:cubicBezTo>
                  <a:cubicBezTo>
                    <a:pt x="98894" y="347109"/>
                    <a:pt x="98894" y="347109"/>
                    <a:pt x="98894" y="347109"/>
                  </a:cubicBezTo>
                  <a:cubicBezTo>
                    <a:pt x="98302" y="347109"/>
                    <a:pt x="97709" y="347704"/>
                    <a:pt x="97709" y="348299"/>
                  </a:cubicBezTo>
                  <a:cubicBezTo>
                    <a:pt x="97709" y="349488"/>
                    <a:pt x="98302" y="350083"/>
                    <a:pt x="98894" y="350083"/>
                  </a:cubicBezTo>
                  <a:cubicBezTo>
                    <a:pt x="206766" y="350083"/>
                    <a:pt x="206766" y="350083"/>
                    <a:pt x="206766" y="350083"/>
                  </a:cubicBezTo>
                  <a:cubicBezTo>
                    <a:pt x="207359" y="350083"/>
                    <a:pt x="207952" y="349488"/>
                    <a:pt x="207952" y="348299"/>
                  </a:cubicBezTo>
                  <a:cubicBezTo>
                    <a:pt x="207952" y="347704"/>
                    <a:pt x="207359" y="347109"/>
                    <a:pt x="206766" y="347109"/>
                  </a:cubicBezTo>
                  <a:cubicBezTo>
                    <a:pt x="194320" y="345920"/>
                    <a:pt x="194320" y="345920"/>
                    <a:pt x="194320" y="345920"/>
                  </a:cubicBezTo>
                  <a:cubicBezTo>
                    <a:pt x="195505" y="333432"/>
                    <a:pt x="195505" y="333432"/>
                    <a:pt x="195505" y="333432"/>
                  </a:cubicBezTo>
                  <a:cubicBezTo>
                    <a:pt x="199654" y="295375"/>
                    <a:pt x="220399" y="270400"/>
                    <a:pt x="239958" y="247209"/>
                  </a:cubicBezTo>
                  <a:cubicBezTo>
                    <a:pt x="261888" y="221044"/>
                    <a:pt x="282040" y="196664"/>
                    <a:pt x="282040" y="153254"/>
                  </a:cubicBezTo>
                  <a:cubicBezTo>
                    <a:pt x="282040" y="81302"/>
                    <a:pt x="223955" y="23621"/>
                    <a:pt x="152830" y="23621"/>
                  </a:cubicBezTo>
                  <a:close/>
                  <a:moveTo>
                    <a:pt x="153007" y="0"/>
                  </a:moveTo>
                  <a:cubicBezTo>
                    <a:pt x="237219" y="0"/>
                    <a:pt x="306013" y="68324"/>
                    <a:pt x="306013" y="153284"/>
                  </a:cubicBezTo>
                  <a:cubicBezTo>
                    <a:pt x="306013" y="205567"/>
                    <a:pt x="280512" y="235867"/>
                    <a:pt x="258569" y="262008"/>
                  </a:cubicBezTo>
                  <a:cubicBezTo>
                    <a:pt x="241964" y="282208"/>
                    <a:pt x="226545" y="300626"/>
                    <a:pt x="220614" y="327362"/>
                  </a:cubicBezTo>
                  <a:cubicBezTo>
                    <a:pt x="227731" y="331521"/>
                    <a:pt x="231882" y="339244"/>
                    <a:pt x="231882" y="348156"/>
                  </a:cubicBezTo>
                  <a:cubicBezTo>
                    <a:pt x="231882" y="362415"/>
                    <a:pt x="220614" y="373703"/>
                    <a:pt x="206974" y="373703"/>
                  </a:cubicBezTo>
                  <a:cubicBezTo>
                    <a:pt x="99039" y="373703"/>
                    <a:pt x="99039" y="373703"/>
                    <a:pt x="99039" y="373703"/>
                  </a:cubicBezTo>
                  <a:cubicBezTo>
                    <a:pt x="85399" y="373703"/>
                    <a:pt x="74131" y="362415"/>
                    <a:pt x="74131" y="348156"/>
                  </a:cubicBezTo>
                  <a:cubicBezTo>
                    <a:pt x="74131" y="339244"/>
                    <a:pt x="78283" y="331521"/>
                    <a:pt x="85399" y="327362"/>
                  </a:cubicBezTo>
                  <a:cubicBezTo>
                    <a:pt x="80062" y="300626"/>
                    <a:pt x="64049" y="282208"/>
                    <a:pt x="47444" y="262008"/>
                  </a:cubicBezTo>
                  <a:cubicBezTo>
                    <a:pt x="25501" y="235867"/>
                    <a:pt x="0" y="205567"/>
                    <a:pt x="0" y="153284"/>
                  </a:cubicBezTo>
                  <a:cubicBezTo>
                    <a:pt x="0" y="68324"/>
                    <a:pt x="68794" y="0"/>
                    <a:pt x="153007" y="0"/>
                  </a:cubicBezTo>
                  <a:close/>
                </a:path>
              </a:pathLst>
            </a:custGeom>
            <a:solidFill>
              <a:srgbClr val="FFE84A"/>
            </a:solidFill>
            <a:ln w="3175">
              <a:solidFill>
                <a:srgbClr val="163B65"/>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F5EBC4F8-3ABD-403E-B45A-F3EC2B494AD2}"/>
              </a:ext>
            </a:extLst>
          </p:cNvPr>
          <p:cNvGrpSpPr/>
          <p:nvPr/>
        </p:nvGrpSpPr>
        <p:grpSpPr>
          <a:xfrm>
            <a:off x="11154492" y="5923280"/>
            <a:ext cx="477059" cy="462850"/>
            <a:chOff x="11154492" y="5923280"/>
            <a:chExt cx="477059" cy="462850"/>
          </a:xfrm>
        </p:grpSpPr>
        <p:sp>
          <p:nvSpPr>
            <p:cNvPr id="155" name="Freeform 65">
              <a:extLst>
                <a:ext uri="{FF2B5EF4-FFF2-40B4-BE49-F238E27FC236}">
                  <a16:creationId xmlns:a16="http://schemas.microsoft.com/office/drawing/2014/main" id="{D504A4C7-36DC-4C7B-97B3-496794887671}"/>
                </a:ext>
              </a:extLst>
            </p:cNvPr>
            <p:cNvSpPr>
              <a:spLocks/>
            </p:cNvSpPr>
            <p:nvPr/>
          </p:nvSpPr>
          <p:spPr bwMode="auto">
            <a:xfrm>
              <a:off x="11154492" y="5923280"/>
              <a:ext cx="347907" cy="462850"/>
            </a:xfrm>
            <a:custGeom>
              <a:avLst/>
              <a:gdLst>
                <a:gd name="connsiteX0" fmla="*/ 1679575 w 2513013"/>
                <a:gd name="connsiteY0" fmla="*/ 222250 h 3343275"/>
                <a:gd name="connsiteX1" fmla="*/ 1679575 w 2513013"/>
                <a:gd name="connsiteY1" fmla="*/ 866708 h 3343275"/>
                <a:gd name="connsiteX2" fmla="*/ 1722111 w 2513013"/>
                <a:gd name="connsiteY2" fmla="*/ 936625 h 3343275"/>
                <a:gd name="connsiteX3" fmla="*/ 2314575 w 2513013"/>
                <a:gd name="connsiteY3" fmla="*/ 936625 h 3343275"/>
                <a:gd name="connsiteX4" fmla="*/ 167129 w 2513013"/>
                <a:gd name="connsiteY4" fmla="*/ 0 h 3343275"/>
                <a:gd name="connsiteX5" fmla="*/ 1619633 w 2513013"/>
                <a:gd name="connsiteY5" fmla="*/ 0 h 3343275"/>
                <a:gd name="connsiteX6" fmla="*/ 1628631 w 2513013"/>
                <a:gd name="connsiteY6" fmla="*/ 1829 h 3343275"/>
                <a:gd name="connsiteX7" fmla="*/ 1635152 w 2513013"/>
                <a:gd name="connsiteY7" fmla="*/ 1627 h 3343275"/>
                <a:gd name="connsiteX8" fmla="*/ 1638597 w 2513013"/>
                <a:gd name="connsiteY8" fmla="*/ 3855 h 3343275"/>
                <a:gd name="connsiteX9" fmla="*/ 1643230 w 2513013"/>
                <a:gd name="connsiteY9" fmla="*/ 4797 h 3343275"/>
                <a:gd name="connsiteX10" fmla="*/ 1662554 w 2513013"/>
                <a:gd name="connsiteY10" fmla="*/ 17856 h 3343275"/>
                <a:gd name="connsiteX11" fmla="*/ 1664342 w 2513013"/>
                <a:gd name="connsiteY11" fmla="*/ 20503 h 3343275"/>
                <a:gd name="connsiteX12" fmla="*/ 1665111 w 2513013"/>
                <a:gd name="connsiteY12" fmla="*/ 21000 h 3343275"/>
                <a:gd name="connsiteX13" fmla="*/ 2496397 w 2513013"/>
                <a:gd name="connsiteY13" fmla="*/ 953952 h 3343275"/>
                <a:gd name="connsiteX14" fmla="*/ 2505499 w 2513013"/>
                <a:gd name="connsiteY14" fmla="*/ 1020808 h 3343275"/>
                <a:gd name="connsiteX15" fmla="*/ 2450889 w 2513013"/>
                <a:gd name="connsiteY15" fmla="*/ 1057275 h 3343275"/>
                <a:gd name="connsiteX16" fmla="*/ 1722755 w 2513013"/>
                <a:gd name="connsiteY16" fmla="*/ 1057275 h 3343275"/>
                <a:gd name="connsiteX17" fmla="*/ 1558925 w 2513013"/>
                <a:gd name="connsiteY17" fmla="*/ 865823 h 3343275"/>
                <a:gd name="connsiteX18" fmla="*/ 1558925 w 2513013"/>
                <a:gd name="connsiteY18" fmla="*/ 161171 h 3343275"/>
                <a:gd name="connsiteX19" fmla="*/ 1558925 w 2513013"/>
                <a:gd name="connsiteY19" fmla="*/ 121574 h 3343275"/>
                <a:gd name="connsiteX20" fmla="*/ 1487671 w 2513013"/>
                <a:gd name="connsiteY20" fmla="*/ 121574 h 3343275"/>
                <a:gd name="connsiteX21" fmla="*/ 167129 w 2513013"/>
                <a:gd name="connsiteY21" fmla="*/ 121574 h 3343275"/>
                <a:gd name="connsiteX22" fmla="*/ 121548 w 2513013"/>
                <a:gd name="connsiteY22" fmla="*/ 164124 h 3343275"/>
                <a:gd name="connsiteX23" fmla="*/ 121548 w 2513013"/>
                <a:gd name="connsiteY23" fmla="*/ 3179151 h 3343275"/>
                <a:gd name="connsiteX24" fmla="*/ 167129 w 2513013"/>
                <a:gd name="connsiteY24" fmla="*/ 3221701 h 3343275"/>
                <a:gd name="connsiteX25" fmla="*/ 2348923 w 2513013"/>
                <a:gd name="connsiteY25" fmla="*/ 3221701 h 3343275"/>
                <a:gd name="connsiteX26" fmla="*/ 2391465 w 2513013"/>
                <a:gd name="connsiteY26" fmla="*/ 3179151 h 3343275"/>
                <a:gd name="connsiteX27" fmla="*/ 2391465 w 2513013"/>
                <a:gd name="connsiteY27" fmla="*/ 2398040 h 3343275"/>
                <a:gd name="connsiteX28" fmla="*/ 2452239 w 2513013"/>
                <a:gd name="connsiteY28" fmla="*/ 2337253 h 3343275"/>
                <a:gd name="connsiteX29" fmla="*/ 2513013 w 2513013"/>
                <a:gd name="connsiteY29" fmla="*/ 2398040 h 3343275"/>
                <a:gd name="connsiteX30" fmla="*/ 2513013 w 2513013"/>
                <a:gd name="connsiteY30" fmla="*/ 3179151 h 3343275"/>
                <a:gd name="connsiteX31" fmla="*/ 2348923 w 2513013"/>
                <a:gd name="connsiteY31" fmla="*/ 3343275 h 3343275"/>
                <a:gd name="connsiteX32" fmla="*/ 167129 w 2513013"/>
                <a:gd name="connsiteY32" fmla="*/ 3343275 h 3343275"/>
                <a:gd name="connsiteX33" fmla="*/ 0 w 2513013"/>
                <a:gd name="connsiteY33" fmla="*/ 3179151 h 3343275"/>
                <a:gd name="connsiteX34" fmla="*/ 0 w 2513013"/>
                <a:gd name="connsiteY34" fmla="*/ 164124 h 3343275"/>
                <a:gd name="connsiteX35" fmla="*/ 167129 w 2513013"/>
                <a:gd name="connsiteY35" fmla="*/ 0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13013" h="3343275">
                  <a:moveTo>
                    <a:pt x="1679575" y="222250"/>
                  </a:moveTo>
                  <a:cubicBezTo>
                    <a:pt x="1679575" y="866708"/>
                    <a:pt x="1679575" y="866708"/>
                    <a:pt x="1679575" y="866708"/>
                  </a:cubicBezTo>
                  <a:cubicBezTo>
                    <a:pt x="1679575" y="900146"/>
                    <a:pt x="1709958" y="936625"/>
                    <a:pt x="1722111" y="936625"/>
                  </a:cubicBezTo>
                  <a:cubicBezTo>
                    <a:pt x="2314575" y="936625"/>
                    <a:pt x="2314575" y="936625"/>
                    <a:pt x="2314575" y="936625"/>
                  </a:cubicBezTo>
                  <a:close/>
                  <a:moveTo>
                    <a:pt x="167129" y="0"/>
                  </a:moveTo>
                  <a:cubicBezTo>
                    <a:pt x="1619633" y="0"/>
                    <a:pt x="1619633" y="0"/>
                    <a:pt x="1619633" y="0"/>
                  </a:cubicBezTo>
                  <a:lnTo>
                    <a:pt x="1628631" y="1829"/>
                  </a:lnTo>
                  <a:lnTo>
                    <a:pt x="1635152" y="1627"/>
                  </a:lnTo>
                  <a:lnTo>
                    <a:pt x="1638597" y="3855"/>
                  </a:lnTo>
                  <a:lnTo>
                    <a:pt x="1643230" y="4797"/>
                  </a:lnTo>
                  <a:cubicBezTo>
                    <a:pt x="1650494" y="7883"/>
                    <a:pt x="1657047" y="12347"/>
                    <a:pt x="1662554" y="17856"/>
                  </a:cubicBezTo>
                  <a:lnTo>
                    <a:pt x="1664342" y="20503"/>
                  </a:lnTo>
                  <a:lnTo>
                    <a:pt x="1665111" y="21000"/>
                  </a:lnTo>
                  <a:cubicBezTo>
                    <a:pt x="2496397" y="953952"/>
                    <a:pt x="2496397" y="953952"/>
                    <a:pt x="2496397" y="953952"/>
                  </a:cubicBezTo>
                  <a:cubicBezTo>
                    <a:pt x="2511566" y="972185"/>
                    <a:pt x="2514600" y="999536"/>
                    <a:pt x="2505499" y="1020808"/>
                  </a:cubicBezTo>
                  <a:cubicBezTo>
                    <a:pt x="2496397" y="1042081"/>
                    <a:pt x="2475160" y="1057275"/>
                    <a:pt x="2450889" y="1057275"/>
                  </a:cubicBezTo>
                  <a:cubicBezTo>
                    <a:pt x="1722755" y="1057275"/>
                    <a:pt x="1722755" y="1057275"/>
                    <a:pt x="1722755" y="1057275"/>
                  </a:cubicBezTo>
                  <a:cubicBezTo>
                    <a:pt x="1628705" y="1057275"/>
                    <a:pt x="1558925" y="956991"/>
                    <a:pt x="1558925" y="865823"/>
                  </a:cubicBezTo>
                  <a:cubicBezTo>
                    <a:pt x="1558925" y="463165"/>
                    <a:pt x="1558925" y="261835"/>
                    <a:pt x="1558925" y="161171"/>
                  </a:cubicBezTo>
                  <a:lnTo>
                    <a:pt x="1558925" y="121574"/>
                  </a:lnTo>
                  <a:lnTo>
                    <a:pt x="1487671" y="121574"/>
                  </a:lnTo>
                  <a:cubicBezTo>
                    <a:pt x="167129" y="121574"/>
                    <a:pt x="167129" y="121574"/>
                    <a:pt x="167129" y="121574"/>
                  </a:cubicBezTo>
                  <a:cubicBezTo>
                    <a:pt x="142819" y="121574"/>
                    <a:pt x="121548" y="139810"/>
                    <a:pt x="121548" y="164124"/>
                  </a:cubicBezTo>
                  <a:cubicBezTo>
                    <a:pt x="121548" y="3179151"/>
                    <a:pt x="121548" y="3179151"/>
                    <a:pt x="121548" y="3179151"/>
                  </a:cubicBezTo>
                  <a:cubicBezTo>
                    <a:pt x="121548" y="3203465"/>
                    <a:pt x="142819" y="3221701"/>
                    <a:pt x="167129" y="3221701"/>
                  </a:cubicBezTo>
                  <a:cubicBezTo>
                    <a:pt x="2348923" y="3221701"/>
                    <a:pt x="2348923" y="3221701"/>
                    <a:pt x="2348923" y="3221701"/>
                  </a:cubicBezTo>
                  <a:cubicBezTo>
                    <a:pt x="2370194" y="3221701"/>
                    <a:pt x="2391465" y="3203465"/>
                    <a:pt x="2391465" y="3179151"/>
                  </a:cubicBezTo>
                  <a:cubicBezTo>
                    <a:pt x="2391465" y="2398040"/>
                    <a:pt x="2391465" y="2398040"/>
                    <a:pt x="2391465" y="2398040"/>
                  </a:cubicBezTo>
                  <a:cubicBezTo>
                    <a:pt x="2391465" y="2364607"/>
                    <a:pt x="2418813" y="2337253"/>
                    <a:pt x="2452239" y="2337253"/>
                  </a:cubicBezTo>
                  <a:cubicBezTo>
                    <a:pt x="2485665" y="2337253"/>
                    <a:pt x="2513013" y="2364607"/>
                    <a:pt x="2513013" y="2398040"/>
                  </a:cubicBezTo>
                  <a:cubicBezTo>
                    <a:pt x="2513013" y="3179151"/>
                    <a:pt x="2513013" y="3179151"/>
                    <a:pt x="2513013" y="3179151"/>
                  </a:cubicBezTo>
                  <a:cubicBezTo>
                    <a:pt x="2513013" y="3270331"/>
                    <a:pt x="2437045" y="3343275"/>
                    <a:pt x="2348923" y="3343275"/>
                  </a:cubicBezTo>
                  <a:cubicBezTo>
                    <a:pt x="167129" y="3343275"/>
                    <a:pt x="167129" y="3343275"/>
                    <a:pt x="167129" y="3343275"/>
                  </a:cubicBezTo>
                  <a:cubicBezTo>
                    <a:pt x="75967" y="3343275"/>
                    <a:pt x="0" y="3270331"/>
                    <a:pt x="0" y="3179151"/>
                  </a:cubicBezTo>
                  <a:cubicBezTo>
                    <a:pt x="0" y="164124"/>
                    <a:pt x="0" y="164124"/>
                    <a:pt x="0" y="164124"/>
                  </a:cubicBezTo>
                  <a:cubicBezTo>
                    <a:pt x="0" y="72944"/>
                    <a:pt x="75967" y="0"/>
                    <a:pt x="167129"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6">
              <a:extLst>
                <a:ext uri="{FF2B5EF4-FFF2-40B4-BE49-F238E27FC236}">
                  <a16:creationId xmlns:a16="http://schemas.microsoft.com/office/drawing/2014/main" id="{409E0A11-9690-4F75-8749-1FCB1E9552B5}"/>
                </a:ext>
              </a:extLst>
            </p:cNvPr>
            <p:cNvSpPr>
              <a:spLocks/>
            </p:cNvSpPr>
            <p:nvPr/>
          </p:nvSpPr>
          <p:spPr bwMode="auto">
            <a:xfrm>
              <a:off x="11226359" y="6052948"/>
              <a:ext cx="203953" cy="247029"/>
            </a:xfrm>
            <a:custGeom>
              <a:avLst/>
              <a:gdLst>
                <a:gd name="connsiteX0" fmla="*/ 60751 w 1473200"/>
                <a:gd name="connsiteY0" fmla="*/ 1662113 h 1784351"/>
                <a:gd name="connsiteX1" fmla="*/ 1412450 w 1473200"/>
                <a:gd name="connsiteY1" fmla="*/ 1662113 h 1784351"/>
                <a:gd name="connsiteX2" fmla="*/ 1473200 w 1473200"/>
                <a:gd name="connsiteY2" fmla="*/ 1723232 h 1784351"/>
                <a:gd name="connsiteX3" fmla="*/ 1412450 w 1473200"/>
                <a:gd name="connsiteY3" fmla="*/ 1784351 h 1784351"/>
                <a:gd name="connsiteX4" fmla="*/ 60751 w 1473200"/>
                <a:gd name="connsiteY4" fmla="*/ 1784351 h 1784351"/>
                <a:gd name="connsiteX5" fmla="*/ 0 w 1473200"/>
                <a:gd name="connsiteY5" fmla="*/ 1723232 h 1784351"/>
                <a:gd name="connsiteX6" fmla="*/ 60751 w 1473200"/>
                <a:gd name="connsiteY6" fmla="*/ 1662113 h 1784351"/>
                <a:gd name="connsiteX7" fmla="*/ 60739 w 1473200"/>
                <a:gd name="connsiteY7" fmla="*/ 1246188 h 1784351"/>
                <a:gd name="connsiteX8" fmla="*/ 1126711 w 1473200"/>
                <a:gd name="connsiteY8" fmla="*/ 1246188 h 1784351"/>
                <a:gd name="connsiteX9" fmla="*/ 1187450 w 1473200"/>
                <a:gd name="connsiteY9" fmla="*/ 1306513 h 1784351"/>
                <a:gd name="connsiteX10" fmla="*/ 1126711 w 1473200"/>
                <a:gd name="connsiteY10" fmla="*/ 1366838 h 1784351"/>
                <a:gd name="connsiteX11" fmla="*/ 60739 w 1473200"/>
                <a:gd name="connsiteY11" fmla="*/ 1366838 h 1784351"/>
                <a:gd name="connsiteX12" fmla="*/ 0 w 1473200"/>
                <a:gd name="connsiteY12" fmla="*/ 1306513 h 1784351"/>
                <a:gd name="connsiteX13" fmla="*/ 60739 w 1473200"/>
                <a:gd name="connsiteY13" fmla="*/ 1246188 h 1784351"/>
                <a:gd name="connsiteX14" fmla="*/ 60763 w 1473200"/>
                <a:gd name="connsiteY14" fmla="*/ 828675 h 1784351"/>
                <a:gd name="connsiteX15" fmla="*/ 996512 w 1473200"/>
                <a:gd name="connsiteY15" fmla="*/ 828675 h 1784351"/>
                <a:gd name="connsiteX16" fmla="*/ 1057275 w 1473200"/>
                <a:gd name="connsiteY16" fmla="*/ 889794 h 1784351"/>
                <a:gd name="connsiteX17" fmla="*/ 996512 w 1473200"/>
                <a:gd name="connsiteY17" fmla="*/ 950913 h 1784351"/>
                <a:gd name="connsiteX18" fmla="*/ 60763 w 1473200"/>
                <a:gd name="connsiteY18" fmla="*/ 950913 h 1784351"/>
                <a:gd name="connsiteX19" fmla="*/ 0 w 1473200"/>
                <a:gd name="connsiteY19" fmla="*/ 889794 h 1784351"/>
                <a:gd name="connsiteX20" fmla="*/ 60763 w 1473200"/>
                <a:gd name="connsiteY20" fmla="*/ 828675 h 1784351"/>
                <a:gd name="connsiteX21" fmla="*/ 60767 w 1473200"/>
                <a:gd name="connsiteY21" fmla="*/ 415925 h 1784351"/>
                <a:gd name="connsiteX22" fmla="*/ 1139383 w 1473200"/>
                <a:gd name="connsiteY22" fmla="*/ 415925 h 1784351"/>
                <a:gd name="connsiteX23" fmla="*/ 1200150 w 1473200"/>
                <a:gd name="connsiteY23" fmla="*/ 477044 h 1784351"/>
                <a:gd name="connsiteX24" fmla="*/ 1139383 w 1473200"/>
                <a:gd name="connsiteY24" fmla="*/ 538163 h 1784351"/>
                <a:gd name="connsiteX25" fmla="*/ 60767 w 1473200"/>
                <a:gd name="connsiteY25" fmla="*/ 538163 h 1784351"/>
                <a:gd name="connsiteX26" fmla="*/ 0 w 1473200"/>
                <a:gd name="connsiteY26" fmla="*/ 477044 h 1784351"/>
                <a:gd name="connsiteX27" fmla="*/ 60767 w 1473200"/>
                <a:gd name="connsiteY27" fmla="*/ 415925 h 1784351"/>
                <a:gd name="connsiteX28" fmla="*/ 60779 w 1473200"/>
                <a:gd name="connsiteY28" fmla="*/ 0 h 1784351"/>
                <a:gd name="connsiteX29" fmla="*/ 683760 w 1473200"/>
                <a:gd name="connsiteY29" fmla="*/ 0 h 1784351"/>
                <a:gd name="connsiteX30" fmla="*/ 744538 w 1473200"/>
                <a:gd name="connsiteY30" fmla="*/ 60325 h 1784351"/>
                <a:gd name="connsiteX31" fmla="*/ 683760 w 1473200"/>
                <a:gd name="connsiteY31" fmla="*/ 120650 h 1784351"/>
                <a:gd name="connsiteX32" fmla="*/ 60779 w 1473200"/>
                <a:gd name="connsiteY32" fmla="*/ 120650 h 1784351"/>
                <a:gd name="connsiteX33" fmla="*/ 0 w 1473200"/>
                <a:gd name="connsiteY33" fmla="*/ 60325 h 1784351"/>
                <a:gd name="connsiteX34" fmla="*/ 60779 w 1473200"/>
                <a:gd name="connsiteY34" fmla="*/ 0 h 178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73200" h="1784351">
                  <a:moveTo>
                    <a:pt x="60751" y="1662113"/>
                  </a:moveTo>
                  <a:cubicBezTo>
                    <a:pt x="1412450" y="1662113"/>
                    <a:pt x="1412450" y="1662113"/>
                    <a:pt x="1412450" y="1662113"/>
                  </a:cubicBezTo>
                  <a:cubicBezTo>
                    <a:pt x="1445862" y="1662113"/>
                    <a:pt x="1473200" y="1689617"/>
                    <a:pt x="1473200" y="1723232"/>
                  </a:cubicBezTo>
                  <a:cubicBezTo>
                    <a:pt x="1473200" y="1756848"/>
                    <a:pt x="1445862" y="1784351"/>
                    <a:pt x="1412450" y="1784351"/>
                  </a:cubicBezTo>
                  <a:cubicBezTo>
                    <a:pt x="60751" y="1784351"/>
                    <a:pt x="60751" y="1784351"/>
                    <a:pt x="60751" y="1784351"/>
                  </a:cubicBezTo>
                  <a:cubicBezTo>
                    <a:pt x="27338" y="1784351"/>
                    <a:pt x="0" y="1756848"/>
                    <a:pt x="0" y="1723232"/>
                  </a:cubicBezTo>
                  <a:cubicBezTo>
                    <a:pt x="0" y="1689617"/>
                    <a:pt x="27338" y="1662113"/>
                    <a:pt x="60751" y="1662113"/>
                  </a:cubicBezTo>
                  <a:close/>
                  <a:moveTo>
                    <a:pt x="60739" y="1246188"/>
                  </a:moveTo>
                  <a:cubicBezTo>
                    <a:pt x="1126711" y="1246188"/>
                    <a:pt x="1126711" y="1246188"/>
                    <a:pt x="1126711" y="1246188"/>
                  </a:cubicBezTo>
                  <a:cubicBezTo>
                    <a:pt x="1160118" y="1246188"/>
                    <a:pt x="1187450" y="1273334"/>
                    <a:pt x="1187450" y="1306513"/>
                  </a:cubicBezTo>
                  <a:cubicBezTo>
                    <a:pt x="1187450" y="1339692"/>
                    <a:pt x="1160118" y="1366838"/>
                    <a:pt x="1126711" y="1366838"/>
                  </a:cubicBezTo>
                  <a:cubicBezTo>
                    <a:pt x="60739" y="1366838"/>
                    <a:pt x="60739" y="1366838"/>
                    <a:pt x="60739" y="1366838"/>
                  </a:cubicBezTo>
                  <a:cubicBezTo>
                    <a:pt x="27333" y="1366838"/>
                    <a:pt x="0" y="1339692"/>
                    <a:pt x="0" y="1306513"/>
                  </a:cubicBezTo>
                  <a:cubicBezTo>
                    <a:pt x="0" y="1273334"/>
                    <a:pt x="27333" y="1246188"/>
                    <a:pt x="60739" y="1246188"/>
                  </a:cubicBezTo>
                  <a:close/>
                  <a:moveTo>
                    <a:pt x="60763" y="828675"/>
                  </a:moveTo>
                  <a:cubicBezTo>
                    <a:pt x="996512" y="828675"/>
                    <a:pt x="996512" y="828675"/>
                    <a:pt x="996512" y="828675"/>
                  </a:cubicBezTo>
                  <a:cubicBezTo>
                    <a:pt x="1029932" y="828675"/>
                    <a:pt x="1057275" y="856179"/>
                    <a:pt x="1057275" y="889794"/>
                  </a:cubicBezTo>
                  <a:cubicBezTo>
                    <a:pt x="1057275" y="923410"/>
                    <a:pt x="1029932" y="950913"/>
                    <a:pt x="996512" y="950913"/>
                  </a:cubicBezTo>
                  <a:cubicBezTo>
                    <a:pt x="60763" y="950913"/>
                    <a:pt x="60763" y="950913"/>
                    <a:pt x="60763" y="950913"/>
                  </a:cubicBezTo>
                  <a:cubicBezTo>
                    <a:pt x="27344" y="950913"/>
                    <a:pt x="0" y="923410"/>
                    <a:pt x="0" y="889794"/>
                  </a:cubicBezTo>
                  <a:cubicBezTo>
                    <a:pt x="0" y="856179"/>
                    <a:pt x="27344" y="828675"/>
                    <a:pt x="60763" y="828675"/>
                  </a:cubicBezTo>
                  <a:close/>
                  <a:moveTo>
                    <a:pt x="60767" y="415925"/>
                  </a:moveTo>
                  <a:cubicBezTo>
                    <a:pt x="1139383" y="415925"/>
                    <a:pt x="1139383" y="415925"/>
                    <a:pt x="1139383" y="415925"/>
                  </a:cubicBezTo>
                  <a:cubicBezTo>
                    <a:pt x="1172805" y="415925"/>
                    <a:pt x="1200150" y="440373"/>
                    <a:pt x="1200150" y="477044"/>
                  </a:cubicBezTo>
                  <a:cubicBezTo>
                    <a:pt x="1200150" y="510660"/>
                    <a:pt x="1172805" y="538163"/>
                    <a:pt x="1139383" y="538163"/>
                  </a:cubicBezTo>
                  <a:cubicBezTo>
                    <a:pt x="60767" y="538163"/>
                    <a:pt x="60767" y="538163"/>
                    <a:pt x="60767" y="538163"/>
                  </a:cubicBezTo>
                  <a:cubicBezTo>
                    <a:pt x="27345" y="538163"/>
                    <a:pt x="0" y="510660"/>
                    <a:pt x="0" y="477044"/>
                  </a:cubicBezTo>
                  <a:cubicBezTo>
                    <a:pt x="0" y="440373"/>
                    <a:pt x="27345" y="415925"/>
                    <a:pt x="60767" y="415925"/>
                  </a:cubicBezTo>
                  <a:close/>
                  <a:moveTo>
                    <a:pt x="60779" y="0"/>
                  </a:moveTo>
                  <a:cubicBezTo>
                    <a:pt x="683760" y="0"/>
                    <a:pt x="683760" y="0"/>
                    <a:pt x="683760" y="0"/>
                  </a:cubicBezTo>
                  <a:cubicBezTo>
                    <a:pt x="720227" y="0"/>
                    <a:pt x="744538" y="27146"/>
                    <a:pt x="744538" y="60325"/>
                  </a:cubicBezTo>
                  <a:cubicBezTo>
                    <a:pt x="744538" y="93504"/>
                    <a:pt x="720227" y="120650"/>
                    <a:pt x="683760" y="120650"/>
                  </a:cubicBezTo>
                  <a:cubicBezTo>
                    <a:pt x="60779" y="120650"/>
                    <a:pt x="60779" y="120650"/>
                    <a:pt x="60779" y="120650"/>
                  </a:cubicBezTo>
                  <a:cubicBezTo>
                    <a:pt x="27351" y="120650"/>
                    <a:pt x="0" y="93504"/>
                    <a:pt x="0" y="60325"/>
                  </a:cubicBezTo>
                  <a:cubicBezTo>
                    <a:pt x="0" y="27146"/>
                    <a:pt x="27351" y="0"/>
                    <a:pt x="60779" y="0"/>
                  </a:cubicBezTo>
                  <a:close/>
                </a:path>
              </a:pathLst>
            </a:custGeom>
            <a:solidFill>
              <a:srgbClr val="FFE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7">
              <a:extLst>
                <a:ext uri="{FF2B5EF4-FFF2-40B4-BE49-F238E27FC236}">
                  <a16:creationId xmlns:a16="http://schemas.microsoft.com/office/drawing/2014/main" id="{6D843453-A022-4C81-B979-B70AA5A5B931}"/>
                </a:ext>
              </a:extLst>
            </p:cNvPr>
            <p:cNvSpPr>
              <a:spLocks noChangeArrowheads="1"/>
            </p:cNvSpPr>
            <p:nvPr/>
          </p:nvSpPr>
          <p:spPr bwMode="auto">
            <a:xfrm>
              <a:off x="11356028" y="6081519"/>
              <a:ext cx="275523" cy="290325"/>
            </a:xfrm>
            <a:custGeom>
              <a:avLst/>
              <a:gdLst>
                <a:gd name="connsiteX0" fmla="*/ 682625 w 1990168"/>
                <a:gd name="connsiteY0" fmla="*/ 122238 h 2097088"/>
                <a:gd name="connsiteX1" fmla="*/ 120650 w 1990168"/>
                <a:gd name="connsiteY1" fmla="*/ 684213 h 2097088"/>
                <a:gd name="connsiteX2" fmla="*/ 682625 w 1990168"/>
                <a:gd name="connsiteY2" fmla="*/ 1246188 h 2097088"/>
                <a:gd name="connsiteX3" fmla="*/ 1244600 w 1990168"/>
                <a:gd name="connsiteY3" fmla="*/ 684213 h 2097088"/>
                <a:gd name="connsiteX4" fmla="*/ 682625 w 1990168"/>
                <a:gd name="connsiteY4" fmla="*/ 122238 h 2097088"/>
                <a:gd name="connsiteX5" fmla="*/ 683419 w 1990168"/>
                <a:gd name="connsiteY5" fmla="*/ 0 h 2097088"/>
                <a:gd name="connsiteX6" fmla="*/ 1366838 w 1990168"/>
                <a:gd name="connsiteY6" fmla="*/ 683419 h 2097088"/>
                <a:gd name="connsiteX7" fmla="*/ 1166670 w 1990168"/>
                <a:gd name="connsiteY7" fmla="*/ 1166669 h 2097088"/>
                <a:gd name="connsiteX8" fmla="*/ 1155900 w 1990168"/>
                <a:gd name="connsiteY8" fmla="*/ 1175555 h 2097088"/>
                <a:gd name="connsiteX9" fmla="*/ 1287920 w 1990168"/>
                <a:gd name="connsiteY9" fmla="*/ 1307557 h 2097088"/>
                <a:gd name="connsiteX10" fmla="*/ 1974210 w 1990168"/>
                <a:gd name="connsiteY10" fmla="*/ 1993750 h 2097088"/>
                <a:gd name="connsiteX11" fmla="*/ 1974210 w 1990168"/>
                <a:gd name="connsiteY11" fmla="*/ 2078852 h 2097088"/>
                <a:gd name="connsiteX12" fmla="*/ 1931653 w 1990168"/>
                <a:gd name="connsiteY12" fmla="*/ 2097088 h 2097088"/>
                <a:gd name="connsiteX13" fmla="*/ 1886056 w 1990168"/>
                <a:gd name="connsiteY13" fmla="*/ 2078852 h 2097088"/>
                <a:gd name="connsiteX14" fmla="*/ 1069160 w 1990168"/>
                <a:gd name="connsiteY14" fmla="*/ 1259079 h 2097088"/>
                <a:gd name="connsiteX15" fmla="*/ 1062091 w 1990168"/>
                <a:gd name="connsiteY15" fmla="*/ 1251985 h 2097088"/>
                <a:gd name="connsiteX16" fmla="*/ 949437 w 1990168"/>
                <a:gd name="connsiteY16" fmla="*/ 1313132 h 2097088"/>
                <a:gd name="connsiteX17" fmla="*/ 683419 w 1990168"/>
                <a:gd name="connsiteY17" fmla="*/ 1366838 h 2097088"/>
                <a:gd name="connsiteX18" fmla="*/ 0 w 1990168"/>
                <a:gd name="connsiteY18" fmla="*/ 683419 h 2097088"/>
                <a:gd name="connsiteX19" fmla="*/ 683419 w 1990168"/>
                <a:gd name="connsiteY19" fmla="*/ 0 h 209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90168" h="2097088">
                  <a:moveTo>
                    <a:pt x="682625" y="122238"/>
                  </a:moveTo>
                  <a:cubicBezTo>
                    <a:pt x="372255" y="122238"/>
                    <a:pt x="120650" y="373843"/>
                    <a:pt x="120650" y="684213"/>
                  </a:cubicBezTo>
                  <a:cubicBezTo>
                    <a:pt x="120650" y="994583"/>
                    <a:pt x="372255" y="1246188"/>
                    <a:pt x="682625" y="1246188"/>
                  </a:cubicBezTo>
                  <a:cubicBezTo>
                    <a:pt x="992995" y="1246188"/>
                    <a:pt x="1244600" y="994583"/>
                    <a:pt x="1244600" y="684213"/>
                  </a:cubicBezTo>
                  <a:cubicBezTo>
                    <a:pt x="1244600" y="373843"/>
                    <a:pt x="992995" y="122238"/>
                    <a:pt x="682625" y="122238"/>
                  </a:cubicBezTo>
                  <a:close/>
                  <a:moveTo>
                    <a:pt x="683419" y="0"/>
                  </a:moveTo>
                  <a:cubicBezTo>
                    <a:pt x="1060861" y="0"/>
                    <a:pt x="1366838" y="305977"/>
                    <a:pt x="1366838" y="683419"/>
                  </a:cubicBezTo>
                  <a:cubicBezTo>
                    <a:pt x="1366838" y="872140"/>
                    <a:pt x="1290344" y="1042995"/>
                    <a:pt x="1166670" y="1166669"/>
                  </a:cubicBezTo>
                  <a:lnTo>
                    <a:pt x="1155900" y="1175555"/>
                  </a:lnTo>
                  <a:lnTo>
                    <a:pt x="1287920" y="1307557"/>
                  </a:lnTo>
                  <a:cubicBezTo>
                    <a:pt x="1974210" y="1993750"/>
                    <a:pt x="1974210" y="1993750"/>
                    <a:pt x="1974210" y="1993750"/>
                  </a:cubicBezTo>
                  <a:cubicBezTo>
                    <a:pt x="1995488" y="2015025"/>
                    <a:pt x="1995488" y="2054537"/>
                    <a:pt x="1974210" y="2078852"/>
                  </a:cubicBezTo>
                  <a:cubicBezTo>
                    <a:pt x="1962051" y="2091009"/>
                    <a:pt x="1946852" y="2097088"/>
                    <a:pt x="1931653" y="2097088"/>
                  </a:cubicBezTo>
                  <a:cubicBezTo>
                    <a:pt x="1913414" y="2097088"/>
                    <a:pt x="1898215" y="2091009"/>
                    <a:pt x="1886056" y="2078852"/>
                  </a:cubicBezTo>
                  <a:cubicBezTo>
                    <a:pt x="1263659" y="1454263"/>
                    <a:pt x="1108060" y="1298116"/>
                    <a:pt x="1069160" y="1259079"/>
                  </a:cubicBezTo>
                  <a:lnTo>
                    <a:pt x="1062091" y="1251985"/>
                  </a:lnTo>
                  <a:lnTo>
                    <a:pt x="949437" y="1313132"/>
                  </a:lnTo>
                  <a:cubicBezTo>
                    <a:pt x="867674" y="1347715"/>
                    <a:pt x="777780" y="1366838"/>
                    <a:pt x="683419" y="1366838"/>
                  </a:cubicBezTo>
                  <a:cubicBezTo>
                    <a:pt x="305977" y="1366838"/>
                    <a:pt x="0" y="1060861"/>
                    <a:pt x="0" y="683419"/>
                  </a:cubicBezTo>
                  <a:cubicBezTo>
                    <a:pt x="0" y="305977"/>
                    <a:pt x="305977" y="0"/>
                    <a:pt x="683419"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1" name="Rectangle 90">
            <a:hlinkClick r:id="rId4"/>
            <a:extLst>
              <a:ext uri="{FF2B5EF4-FFF2-40B4-BE49-F238E27FC236}">
                <a16:creationId xmlns:a16="http://schemas.microsoft.com/office/drawing/2014/main" id="{ACC829CE-A4BB-4C79-B515-CB42F1C4EFE8}"/>
              </a:ext>
            </a:extLst>
          </p:cNvPr>
          <p:cNvSpPr/>
          <p:nvPr/>
        </p:nvSpPr>
        <p:spPr bwMode="auto">
          <a:xfrm>
            <a:off x="4177793" y="2242100"/>
            <a:ext cx="970162" cy="254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hlinkClick r:id="rId5"/>
            <a:extLst>
              <a:ext uri="{FF2B5EF4-FFF2-40B4-BE49-F238E27FC236}">
                <a16:creationId xmlns:a16="http://schemas.microsoft.com/office/drawing/2014/main" id="{829A3F5D-97B1-4727-8F35-0CB210C435EC}"/>
              </a:ext>
            </a:extLst>
          </p:cNvPr>
          <p:cNvSpPr/>
          <p:nvPr/>
        </p:nvSpPr>
        <p:spPr bwMode="auto">
          <a:xfrm>
            <a:off x="5197626" y="2242100"/>
            <a:ext cx="1349923" cy="254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hlinkClick r:id="rId6"/>
            <a:extLst>
              <a:ext uri="{FF2B5EF4-FFF2-40B4-BE49-F238E27FC236}">
                <a16:creationId xmlns:a16="http://schemas.microsoft.com/office/drawing/2014/main" id="{FCA81C46-AB8F-4146-82C0-219818F6D309}"/>
              </a:ext>
            </a:extLst>
          </p:cNvPr>
          <p:cNvSpPr/>
          <p:nvPr/>
        </p:nvSpPr>
        <p:spPr bwMode="auto">
          <a:xfrm>
            <a:off x="6628757" y="2242100"/>
            <a:ext cx="958653" cy="254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00" name="Rectangle 99">
            <a:hlinkClick r:id="rId7"/>
            <a:extLst>
              <a:ext uri="{FF2B5EF4-FFF2-40B4-BE49-F238E27FC236}">
                <a16:creationId xmlns:a16="http://schemas.microsoft.com/office/drawing/2014/main" id="{0CD70D0C-4460-4006-AD17-ED27D3ABDA58}"/>
              </a:ext>
            </a:extLst>
          </p:cNvPr>
          <p:cNvSpPr/>
          <p:nvPr/>
        </p:nvSpPr>
        <p:spPr bwMode="auto">
          <a:xfrm>
            <a:off x="7638649" y="2242100"/>
            <a:ext cx="1039209" cy="2546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350848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2028A6-FCB5-4191-9315-4909FBB67C9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3" name="Object 2" hidden="1">
                        <a:extLst>
                          <a:ext uri="{FF2B5EF4-FFF2-40B4-BE49-F238E27FC236}">
                            <a16:creationId xmlns:a16="http://schemas.microsoft.com/office/drawing/2014/main" id="{CE2028A6-FCB5-4191-9315-4909FBB67C9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27" name="Group 26">
            <a:extLst>
              <a:ext uri="{FF2B5EF4-FFF2-40B4-BE49-F238E27FC236}">
                <a16:creationId xmlns:a16="http://schemas.microsoft.com/office/drawing/2014/main" id="{811F1D0D-D362-4D9E-ACC1-A06DB2C11EAE}"/>
              </a:ext>
            </a:extLst>
          </p:cNvPr>
          <p:cNvGrpSpPr/>
          <p:nvPr/>
        </p:nvGrpSpPr>
        <p:grpSpPr>
          <a:xfrm>
            <a:off x="0" y="0"/>
            <a:ext cx="12192000" cy="1380067"/>
            <a:chOff x="152400" y="152399"/>
            <a:chExt cx="12192000" cy="1380067"/>
          </a:xfrm>
        </p:grpSpPr>
        <p:sp>
          <p:nvSpPr>
            <p:cNvPr id="28" name="Rectangle 27">
              <a:extLst>
                <a:ext uri="{FF2B5EF4-FFF2-40B4-BE49-F238E27FC236}">
                  <a16:creationId xmlns:a16="http://schemas.microsoft.com/office/drawing/2014/main" id="{D1177148-D36B-4437-9C03-A1BC07DBF684}"/>
                </a:ext>
              </a:extLst>
            </p:cNvPr>
            <p:cNvSpPr/>
            <p:nvPr/>
          </p:nvSpPr>
          <p:spPr bwMode="auto">
            <a:xfrm>
              <a:off x="152400" y="152399"/>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
              <a:extLst>
                <a:ext uri="{FF2B5EF4-FFF2-40B4-BE49-F238E27FC236}">
                  <a16:creationId xmlns:a16="http://schemas.microsoft.com/office/drawing/2014/main" id="{9B4677A7-DEED-4EDA-9D89-7ABDDE57B6E4}"/>
                </a:ext>
              </a:extLst>
            </p:cNvPr>
            <p:cNvGrpSpPr>
              <a:grpSpLocks noChangeAspect="1"/>
            </p:cNvGrpSpPr>
            <p:nvPr/>
          </p:nvGrpSpPr>
          <p:grpSpPr bwMode="auto">
            <a:xfrm rot="21236390">
              <a:off x="8829136" y="587907"/>
              <a:ext cx="848133" cy="563234"/>
              <a:chOff x="-727" y="-1420"/>
              <a:chExt cx="1292" cy="858"/>
            </a:xfrm>
          </p:grpSpPr>
          <p:sp>
            <p:nvSpPr>
              <p:cNvPr id="71" name="Freeform 5">
                <a:extLst>
                  <a:ext uri="{FF2B5EF4-FFF2-40B4-BE49-F238E27FC236}">
                    <a16:creationId xmlns:a16="http://schemas.microsoft.com/office/drawing/2014/main" id="{B7864EA4-3641-4428-94D8-3016E498B4C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6">
                <a:extLst>
                  <a:ext uri="{FF2B5EF4-FFF2-40B4-BE49-F238E27FC236}">
                    <a16:creationId xmlns:a16="http://schemas.microsoft.com/office/drawing/2014/main" id="{B1B81391-7B27-4620-829B-5D593786A433}"/>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Line 7">
                <a:extLst>
                  <a:ext uri="{FF2B5EF4-FFF2-40B4-BE49-F238E27FC236}">
                    <a16:creationId xmlns:a16="http://schemas.microsoft.com/office/drawing/2014/main" id="{33C89669-5B28-480B-9C81-C06E16B4D441}"/>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8">
                <a:extLst>
                  <a:ext uri="{FF2B5EF4-FFF2-40B4-BE49-F238E27FC236}">
                    <a16:creationId xmlns:a16="http://schemas.microsoft.com/office/drawing/2014/main" id="{36D0B2D1-61BE-496C-B931-F663FAEE4F24}"/>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Line 9">
                <a:extLst>
                  <a:ext uri="{FF2B5EF4-FFF2-40B4-BE49-F238E27FC236}">
                    <a16:creationId xmlns:a16="http://schemas.microsoft.com/office/drawing/2014/main" id="{A87CCA51-CEDF-46B7-96CD-DB0535127B0C}"/>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10">
                <a:extLst>
                  <a:ext uri="{FF2B5EF4-FFF2-40B4-BE49-F238E27FC236}">
                    <a16:creationId xmlns:a16="http://schemas.microsoft.com/office/drawing/2014/main" id="{62C2660F-7719-4502-B2B0-3CD99D2B1496}"/>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11">
                <a:extLst>
                  <a:ext uri="{FF2B5EF4-FFF2-40B4-BE49-F238E27FC236}">
                    <a16:creationId xmlns:a16="http://schemas.microsoft.com/office/drawing/2014/main" id="{8ADE7757-0332-44C5-B235-98D3CEE125D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12">
                <a:extLst>
                  <a:ext uri="{FF2B5EF4-FFF2-40B4-BE49-F238E27FC236}">
                    <a16:creationId xmlns:a16="http://schemas.microsoft.com/office/drawing/2014/main" id="{A985FBE4-E498-4C2F-A76C-99042C8AB77D}"/>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13">
                <a:extLst>
                  <a:ext uri="{FF2B5EF4-FFF2-40B4-BE49-F238E27FC236}">
                    <a16:creationId xmlns:a16="http://schemas.microsoft.com/office/drawing/2014/main" id="{8CEEEDE2-B1E2-4584-9C5E-1AD22ED39F72}"/>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14">
                <a:extLst>
                  <a:ext uri="{FF2B5EF4-FFF2-40B4-BE49-F238E27FC236}">
                    <a16:creationId xmlns:a16="http://schemas.microsoft.com/office/drawing/2014/main" id="{40A48D4C-476B-4EC0-B889-6C53F81813E8}"/>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Line 15">
                <a:extLst>
                  <a:ext uri="{FF2B5EF4-FFF2-40B4-BE49-F238E27FC236}">
                    <a16:creationId xmlns:a16="http://schemas.microsoft.com/office/drawing/2014/main" id="{0ED9A734-94FC-48BC-B7F7-03CF054FAC88}"/>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Line 16">
                <a:extLst>
                  <a:ext uri="{FF2B5EF4-FFF2-40B4-BE49-F238E27FC236}">
                    <a16:creationId xmlns:a16="http://schemas.microsoft.com/office/drawing/2014/main" id="{9E8F25A5-22DD-4C70-BE87-E30C67F55466}"/>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Line 17">
                <a:extLst>
                  <a:ext uri="{FF2B5EF4-FFF2-40B4-BE49-F238E27FC236}">
                    <a16:creationId xmlns:a16="http://schemas.microsoft.com/office/drawing/2014/main" id="{824522FE-C8FD-4180-BD1A-6676B16FBBB5}"/>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Line 18">
                <a:extLst>
                  <a:ext uri="{FF2B5EF4-FFF2-40B4-BE49-F238E27FC236}">
                    <a16:creationId xmlns:a16="http://schemas.microsoft.com/office/drawing/2014/main" id="{5E4C4833-0900-44F4-AEE2-4950332960BD}"/>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Line 19">
                <a:extLst>
                  <a:ext uri="{FF2B5EF4-FFF2-40B4-BE49-F238E27FC236}">
                    <a16:creationId xmlns:a16="http://schemas.microsoft.com/office/drawing/2014/main" id="{3AEB4E68-BB6E-4FE7-BD78-F765E13CCA6D}"/>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Line 20">
                <a:extLst>
                  <a:ext uri="{FF2B5EF4-FFF2-40B4-BE49-F238E27FC236}">
                    <a16:creationId xmlns:a16="http://schemas.microsoft.com/office/drawing/2014/main" id="{8228149E-A610-4A2F-8A94-19E89315AA90}"/>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Line 21">
                <a:extLst>
                  <a:ext uri="{FF2B5EF4-FFF2-40B4-BE49-F238E27FC236}">
                    <a16:creationId xmlns:a16="http://schemas.microsoft.com/office/drawing/2014/main" id="{5B92082A-7CF4-4098-985F-F822703BC290}"/>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4" name="Group 43">
              <a:extLst>
                <a:ext uri="{FF2B5EF4-FFF2-40B4-BE49-F238E27FC236}">
                  <a16:creationId xmlns:a16="http://schemas.microsoft.com/office/drawing/2014/main" id="{CA7D1B17-55C4-4278-BBAD-E911652BFD5D}"/>
                </a:ext>
              </a:extLst>
            </p:cNvPr>
            <p:cNvGrpSpPr>
              <a:grpSpLocks noChangeAspect="1"/>
            </p:cNvGrpSpPr>
            <p:nvPr/>
          </p:nvGrpSpPr>
          <p:grpSpPr bwMode="auto">
            <a:xfrm rot="20566751" flipH="1">
              <a:off x="11259953" y="275359"/>
              <a:ext cx="731614" cy="1134146"/>
              <a:chOff x="-1813" y="606"/>
              <a:chExt cx="1265" cy="1961"/>
            </a:xfrm>
          </p:grpSpPr>
          <p:sp>
            <p:nvSpPr>
              <p:cNvPr id="62" name="Freeform 25">
                <a:extLst>
                  <a:ext uri="{FF2B5EF4-FFF2-40B4-BE49-F238E27FC236}">
                    <a16:creationId xmlns:a16="http://schemas.microsoft.com/office/drawing/2014/main" id="{38C47580-C62D-492B-AD93-B453682C3FEF}"/>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Freeform 26">
                <a:extLst>
                  <a:ext uri="{FF2B5EF4-FFF2-40B4-BE49-F238E27FC236}">
                    <a16:creationId xmlns:a16="http://schemas.microsoft.com/office/drawing/2014/main" id="{772ECE1B-683E-485F-8610-D037DDB717C9}"/>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27">
                <a:extLst>
                  <a:ext uri="{FF2B5EF4-FFF2-40B4-BE49-F238E27FC236}">
                    <a16:creationId xmlns:a16="http://schemas.microsoft.com/office/drawing/2014/main" id="{7FDCED63-010F-4AAD-8816-7CC87DD3D411}"/>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8">
                <a:extLst>
                  <a:ext uri="{FF2B5EF4-FFF2-40B4-BE49-F238E27FC236}">
                    <a16:creationId xmlns:a16="http://schemas.microsoft.com/office/drawing/2014/main" id="{E4A50B17-B44A-46E4-8065-A2D1412F2B7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Line 29">
                <a:extLst>
                  <a:ext uri="{FF2B5EF4-FFF2-40B4-BE49-F238E27FC236}">
                    <a16:creationId xmlns:a16="http://schemas.microsoft.com/office/drawing/2014/main" id="{4D98C598-B2BE-4921-8793-B5A4FE6F1655}"/>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Line 30">
                <a:extLst>
                  <a:ext uri="{FF2B5EF4-FFF2-40B4-BE49-F238E27FC236}">
                    <a16:creationId xmlns:a16="http://schemas.microsoft.com/office/drawing/2014/main" id="{78E2D486-D42B-4AA9-9322-DA55DC73EDE1}"/>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Oval 67">
                <a:extLst>
                  <a:ext uri="{FF2B5EF4-FFF2-40B4-BE49-F238E27FC236}">
                    <a16:creationId xmlns:a16="http://schemas.microsoft.com/office/drawing/2014/main" id="{01EE29F0-49C1-4F9E-B23A-169784667153}"/>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2">
                <a:extLst>
                  <a:ext uri="{FF2B5EF4-FFF2-40B4-BE49-F238E27FC236}">
                    <a16:creationId xmlns:a16="http://schemas.microsoft.com/office/drawing/2014/main" id="{5AE79403-88EA-4056-AD4F-3102EAB4D43C}"/>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3">
                <a:extLst>
                  <a:ext uri="{FF2B5EF4-FFF2-40B4-BE49-F238E27FC236}">
                    <a16:creationId xmlns:a16="http://schemas.microsoft.com/office/drawing/2014/main" id="{5DF38C0D-0E9F-4ACE-A54A-B837F7D1494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5" name="Group 44">
              <a:extLst>
                <a:ext uri="{FF2B5EF4-FFF2-40B4-BE49-F238E27FC236}">
                  <a16:creationId xmlns:a16="http://schemas.microsoft.com/office/drawing/2014/main" id="{3E7B3AE1-EB62-4B40-81CD-801021D7D97C}"/>
                </a:ext>
              </a:extLst>
            </p:cNvPr>
            <p:cNvGrpSpPr>
              <a:grpSpLocks noChangeAspect="1"/>
            </p:cNvGrpSpPr>
            <p:nvPr/>
          </p:nvGrpSpPr>
          <p:grpSpPr bwMode="auto">
            <a:xfrm rot="764832">
              <a:off x="10180995" y="275359"/>
              <a:ext cx="628384" cy="658307"/>
              <a:chOff x="-1831" y="-565"/>
              <a:chExt cx="777" cy="814"/>
            </a:xfrm>
          </p:grpSpPr>
          <p:sp>
            <p:nvSpPr>
              <p:cNvPr id="50" name="Freeform 37">
                <a:extLst>
                  <a:ext uri="{FF2B5EF4-FFF2-40B4-BE49-F238E27FC236}">
                    <a16:creationId xmlns:a16="http://schemas.microsoft.com/office/drawing/2014/main" id="{9BBFD7B9-D776-4823-8EB5-5938A6DFD61C}"/>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38">
                <a:extLst>
                  <a:ext uri="{FF2B5EF4-FFF2-40B4-BE49-F238E27FC236}">
                    <a16:creationId xmlns:a16="http://schemas.microsoft.com/office/drawing/2014/main" id="{91A087E4-A2F7-47CA-A885-382A722EE013}"/>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Line 39">
                <a:extLst>
                  <a:ext uri="{FF2B5EF4-FFF2-40B4-BE49-F238E27FC236}">
                    <a16:creationId xmlns:a16="http://schemas.microsoft.com/office/drawing/2014/main" id="{85B136EA-3000-4118-95D0-0A3CADD8792F}"/>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40">
                <a:extLst>
                  <a:ext uri="{FF2B5EF4-FFF2-40B4-BE49-F238E27FC236}">
                    <a16:creationId xmlns:a16="http://schemas.microsoft.com/office/drawing/2014/main" id="{AC30451E-FBBB-4C61-8047-5718DA0FC997}"/>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41">
                <a:extLst>
                  <a:ext uri="{FF2B5EF4-FFF2-40B4-BE49-F238E27FC236}">
                    <a16:creationId xmlns:a16="http://schemas.microsoft.com/office/drawing/2014/main" id="{BEDE3965-5549-4BF0-B3CF-539FE6C25D8F}"/>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42">
                <a:extLst>
                  <a:ext uri="{FF2B5EF4-FFF2-40B4-BE49-F238E27FC236}">
                    <a16:creationId xmlns:a16="http://schemas.microsoft.com/office/drawing/2014/main" id="{196AD965-1B2A-4FBC-8AD8-2D2284FE0201}"/>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43">
                <a:extLst>
                  <a:ext uri="{FF2B5EF4-FFF2-40B4-BE49-F238E27FC236}">
                    <a16:creationId xmlns:a16="http://schemas.microsoft.com/office/drawing/2014/main" id="{4442AA15-DC76-48C8-B581-E7B9C418E3D8}"/>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44">
                <a:extLst>
                  <a:ext uri="{FF2B5EF4-FFF2-40B4-BE49-F238E27FC236}">
                    <a16:creationId xmlns:a16="http://schemas.microsoft.com/office/drawing/2014/main" id="{6510110F-CFC5-4C62-9B5B-8F565ADF4516}"/>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45">
                <a:extLst>
                  <a:ext uri="{FF2B5EF4-FFF2-40B4-BE49-F238E27FC236}">
                    <a16:creationId xmlns:a16="http://schemas.microsoft.com/office/drawing/2014/main" id="{87D44CDD-1644-40DD-9B21-186623D42E97}"/>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46">
                <a:extLst>
                  <a:ext uri="{FF2B5EF4-FFF2-40B4-BE49-F238E27FC236}">
                    <a16:creationId xmlns:a16="http://schemas.microsoft.com/office/drawing/2014/main" id="{8323EA85-9376-4FE1-BF0A-D2EE3EF4FBA8}"/>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47">
                <a:extLst>
                  <a:ext uri="{FF2B5EF4-FFF2-40B4-BE49-F238E27FC236}">
                    <a16:creationId xmlns:a16="http://schemas.microsoft.com/office/drawing/2014/main" id="{A5D53D9D-E232-4F53-825D-0AAB34301F90}"/>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48">
                <a:extLst>
                  <a:ext uri="{FF2B5EF4-FFF2-40B4-BE49-F238E27FC236}">
                    <a16:creationId xmlns:a16="http://schemas.microsoft.com/office/drawing/2014/main" id="{766A115D-00EB-4B2D-A1FE-768E2FFDD16B}"/>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46" name="Freeform 52">
              <a:extLst>
                <a:ext uri="{FF2B5EF4-FFF2-40B4-BE49-F238E27FC236}">
                  <a16:creationId xmlns:a16="http://schemas.microsoft.com/office/drawing/2014/main" id="{04D3466E-3187-4DAE-ABAF-9C814A6636F4}"/>
                </a:ext>
              </a:extLst>
            </p:cNvPr>
            <p:cNvSpPr>
              <a:spLocks/>
            </p:cNvSpPr>
            <p:nvPr/>
          </p:nvSpPr>
          <p:spPr bwMode="auto">
            <a:xfrm rot="10800000" flipV="1">
              <a:off x="8566634" y="3698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52">
              <a:extLst>
                <a:ext uri="{FF2B5EF4-FFF2-40B4-BE49-F238E27FC236}">
                  <a16:creationId xmlns:a16="http://schemas.microsoft.com/office/drawing/2014/main" id="{38CC4B95-9E88-45D3-932C-1693E2CF22A9}"/>
                </a:ext>
              </a:extLst>
            </p:cNvPr>
            <p:cNvSpPr>
              <a:spLocks/>
            </p:cNvSpPr>
            <p:nvPr/>
          </p:nvSpPr>
          <p:spPr bwMode="auto">
            <a:xfrm rot="10800000" flipV="1">
              <a:off x="10923139" y="10075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52">
              <a:extLst>
                <a:ext uri="{FF2B5EF4-FFF2-40B4-BE49-F238E27FC236}">
                  <a16:creationId xmlns:a16="http://schemas.microsoft.com/office/drawing/2014/main" id="{34EFC006-3E78-4475-B234-CC1B419AC61C}"/>
                </a:ext>
              </a:extLst>
            </p:cNvPr>
            <p:cNvSpPr>
              <a:spLocks/>
            </p:cNvSpPr>
            <p:nvPr/>
          </p:nvSpPr>
          <p:spPr bwMode="auto">
            <a:xfrm rot="10800000" flipV="1">
              <a:off x="11926112" y="2912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52">
              <a:extLst>
                <a:ext uri="{FF2B5EF4-FFF2-40B4-BE49-F238E27FC236}">
                  <a16:creationId xmlns:a16="http://schemas.microsoft.com/office/drawing/2014/main" id="{377C124E-ECE3-48EB-B61B-68CB8242A462}"/>
                </a:ext>
              </a:extLst>
            </p:cNvPr>
            <p:cNvSpPr>
              <a:spLocks/>
            </p:cNvSpPr>
            <p:nvPr/>
          </p:nvSpPr>
          <p:spPr bwMode="auto">
            <a:xfrm rot="10800000" flipV="1">
              <a:off x="9870633" y="11671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a:xfrm>
            <a:off x="269240" y="289511"/>
            <a:ext cx="11655840" cy="899665"/>
          </a:xfrm>
        </p:spPr>
        <p:txBody>
          <a:bodyPr/>
          <a:lstStyle/>
          <a:p>
            <a:r>
              <a:rPr lang="en-US">
                <a:solidFill>
                  <a:srgbClr val="103665"/>
                </a:solidFill>
              </a:rPr>
              <a:t>Event Blueprint</a:t>
            </a:r>
            <a:endParaRPr lang="en-IN">
              <a:solidFill>
                <a:srgbClr val="103665"/>
              </a:solidFill>
            </a:endParaRPr>
          </a:p>
        </p:txBody>
      </p:sp>
      <p:sp>
        <p:nvSpPr>
          <p:cNvPr id="15" name="Content Placeholder 2"/>
          <p:cNvSpPr txBox="1">
            <a:spLocks/>
          </p:cNvSpPr>
          <p:nvPr/>
        </p:nvSpPr>
        <p:spPr>
          <a:xfrm>
            <a:off x="521005" y="1469506"/>
            <a:ext cx="510524" cy="2215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sz="1600">
                <a:solidFill>
                  <a:srgbClr val="0078D7"/>
                </a:solidFill>
                <a:latin typeface="Segoe UI Semibold" panose="020B0702040204020203" pitchFamily="34" charset="0"/>
                <a:cs typeface="Segoe UI Semibold" panose="020B0702040204020203" pitchFamily="34" charset="0"/>
              </a:rPr>
              <a:t>Goals</a:t>
            </a:r>
          </a:p>
        </p:txBody>
      </p:sp>
      <p:sp>
        <p:nvSpPr>
          <p:cNvPr id="16" name="Content Placeholder 2"/>
          <p:cNvSpPr txBox="1">
            <a:spLocks/>
          </p:cNvSpPr>
          <p:nvPr/>
        </p:nvSpPr>
        <p:spPr>
          <a:xfrm>
            <a:off x="457200" y="4730862"/>
            <a:ext cx="841577" cy="2215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sz="1600">
                <a:solidFill>
                  <a:srgbClr val="103665"/>
                </a:solidFill>
                <a:latin typeface="Segoe UI Semibold" panose="020B0702040204020203" pitchFamily="34" charset="0"/>
                <a:cs typeface="Segoe UI Semibold" panose="020B0702040204020203" pitchFamily="34" charset="0"/>
              </a:rPr>
              <a:t>Activities</a:t>
            </a:r>
          </a:p>
        </p:txBody>
      </p:sp>
      <p:sp>
        <p:nvSpPr>
          <p:cNvPr id="18" name="Rectangle 17"/>
          <p:cNvSpPr/>
          <p:nvPr/>
        </p:nvSpPr>
        <p:spPr>
          <a:xfrm>
            <a:off x="457200" y="965727"/>
            <a:ext cx="1620444" cy="276999"/>
          </a:xfrm>
          <a:prstGeom prst="rect">
            <a:avLst/>
          </a:prstGeom>
        </p:spPr>
        <p:txBody>
          <a:bodyPr wrap="none" lIns="0" tIns="0" rIns="0" bIns="0">
            <a:spAutoFit/>
          </a:bodyPr>
          <a:lstStyle/>
          <a:p>
            <a:pPr>
              <a:defRPr/>
            </a:pPr>
            <a:r>
              <a:rPr lang="en-US">
                <a:solidFill>
                  <a:srgbClr val="103665"/>
                </a:solidFill>
                <a:cs typeface="Segoe UI Semibold" panose="020B0702040204020203" pitchFamily="34" charset="0"/>
              </a:rPr>
              <a:t>Dates | Location</a:t>
            </a:r>
          </a:p>
        </p:txBody>
      </p:sp>
      <p:sp>
        <p:nvSpPr>
          <p:cNvPr id="19" name="Content Placeholder 2"/>
          <p:cNvSpPr txBox="1">
            <a:spLocks/>
          </p:cNvSpPr>
          <p:nvPr/>
        </p:nvSpPr>
        <p:spPr>
          <a:xfrm>
            <a:off x="5855415" y="1469506"/>
            <a:ext cx="1130118" cy="221599"/>
          </a:xfrm>
          <a:prstGeom prst="rect">
            <a:avLst/>
          </a:prstGeom>
        </p:spPr>
        <p:txBody>
          <a:bodyPr vert="horz" wrap="squar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sz="1600">
                <a:solidFill>
                  <a:srgbClr val="0078D7"/>
                </a:solidFill>
                <a:latin typeface="Segoe UI Semibold" panose="020B0702040204020203" pitchFamily="34" charset="0"/>
                <a:cs typeface="Segoe UI Semibold" panose="020B0702040204020203" pitchFamily="34" charset="0"/>
              </a:rPr>
              <a:t>Messaging</a:t>
            </a:r>
          </a:p>
        </p:txBody>
      </p:sp>
      <p:sp>
        <p:nvSpPr>
          <p:cNvPr id="31" name="Rectangle 30"/>
          <p:cNvSpPr/>
          <p:nvPr/>
        </p:nvSpPr>
        <p:spPr bwMode="auto">
          <a:xfrm>
            <a:off x="5855415" y="1764763"/>
            <a:ext cx="5879385" cy="299838"/>
          </a:xfrm>
          <a:prstGeom prst="rect">
            <a:avLst/>
          </a:prstGeom>
          <a:solidFill>
            <a:schemeClr val="accent1"/>
          </a:solidFill>
          <a:ln w="6350" cap="flat" cmpd="sng" algn="ctr">
            <a:solidFill>
              <a:schemeClr val="accent1"/>
            </a:solidFill>
            <a:prstDash val="solid"/>
            <a:miter lim="800000"/>
          </a:ln>
          <a:effectLst/>
        </p:spPr>
        <p:txBody>
          <a:bodyPr vert="horz" lIns="91440" tIns="45720" rIns="91440" bIns="45720" rtlCol="0" anchor="ctr">
            <a:noAutofit/>
          </a:bodyPr>
          <a:lstStyle/>
          <a:p>
            <a:pPr algn="ctr">
              <a:defRPr/>
            </a:pPr>
            <a:r>
              <a:rPr lang="en-US" sz="1600" kern="0">
                <a:solidFill>
                  <a:srgbClr val="FFFFFF"/>
                </a:solidFill>
              </a:rPr>
              <a:t>Event Theme: Node.js end-to-end.</a:t>
            </a:r>
          </a:p>
        </p:txBody>
      </p:sp>
      <p:sp>
        <p:nvSpPr>
          <p:cNvPr id="38" name="Content Placeholder 2">
            <a:extLst>
              <a:ext uri="{FF2B5EF4-FFF2-40B4-BE49-F238E27FC236}">
                <a16:creationId xmlns:a16="http://schemas.microsoft.com/office/drawing/2014/main" id="{42FE3799-C5E6-48C1-8FE6-C5AC865ACCB9}"/>
              </a:ext>
            </a:extLst>
          </p:cNvPr>
          <p:cNvSpPr txBox="1">
            <a:spLocks/>
          </p:cNvSpPr>
          <p:nvPr/>
        </p:nvSpPr>
        <p:spPr>
          <a:xfrm>
            <a:off x="3192691" y="1469506"/>
            <a:ext cx="684483" cy="221599"/>
          </a:xfrm>
          <a:prstGeom prst="rect">
            <a:avLst/>
          </a:prstGeom>
        </p:spPr>
        <p:txBody>
          <a:bodyPr vert="horz" wrap="none" lIns="0" tIns="0" rIns="0" bIns="0" rtlCol="0">
            <a:sp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90000"/>
              </a:lnSpc>
              <a:buFont typeface="Arial" pitchFamily="34" charset="0"/>
              <a:buNone/>
              <a:defRPr/>
            </a:pPr>
            <a:r>
              <a:rPr lang="en-US" sz="1600">
                <a:solidFill>
                  <a:srgbClr val="0078D7"/>
                </a:solidFill>
                <a:latin typeface="Segoe UI Semibold" panose="020B0702040204020203" pitchFamily="34" charset="0"/>
                <a:cs typeface="Segoe UI Semibold" panose="020B0702040204020203" pitchFamily="34" charset="0"/>
              </a:rPr>
              <a:t>Metrics</a:t>
            </a:r>
          </a:p>
        </p:txBody>
      </p:sp>
      <p:sp>
        <p:nvSpPr>
          <p:cNvPr id="11" name="Rectangle 10"/>
          <p:cNvSpPr/>
          <p:nvPr/>
        </p:nvSpPr>
        <p:spPr bwMode="auto">
          <a:xfrm>
            <a:off x="455735" y="1793244"/>
            <a:ext cx="2590491" cy="989743"/>
          </a:xfrm>
          <a:prstGeom prst="rect">
            <a:avLst/>
          </a:prstGeom>
          <a:solidFill>
            <a:schemeClr val="accent1"/>
          </a:solidFill>
          <a:ln w="6350" cap="flat" cmpd="sng" algn="ctr">
            <a:solidFill>
              <a:schemeClr val="accent1"/>
            </a:solidFill>
            <a:prstDash val="solid"/>
            <a:miter lim="800000"/>
          </a:ln>
          <a:effectLst/>
        </p:spPr>
        <p:txBody>
          <a:bodyPr vert="horz" lIns="91440" tIns="45720" rIns="91440" bIns="45720" rtlCol="0" anchor="ctr">
            <a:noAutofit/>
          </a:bodyPr>
          <a:lstStyle/>
          <a:p>
            <a:pPr algn="ctr">
              <a:lnSpc>
                <a:spcPct val="93000"/>
              </a:lnSpc>
              <a:defRPr/>
            </a:pPr>
            <a:r>
              <a:rPr lang="en-US" sz="1400" kern="0">
                <a:solidFill>
                  <a:srgbClr val="FFFFFF"/>
                </a:solidFill>
              </a:rPr>
              <a:t>Improve perception of Microsoft’s offerings for OSS developers</a:t>
            </a:r>
            <a:endParaRPr lang="en-US" sz="1400" b="1" kern="0">
              <a:solidFill>
                <a:srgbClr val="FFFFFF"/>
              </a:solidFill>
            </a:endParaRPr>
          </a:p>
        </p:txBody>
      </p:sp>
      <p:sp>
        <p:nvSpPr>
          <p:cNvPr id="13" name="Rectangle 12"/>
          <p:cNvSpPr/>
          <p:nvPr/>
        </p:nvSpPr>
        <p:spPr>
          <a:xfrm>
            <a:off x="3191301" y="1793244"/>
            <a:ext cx="2460200" cy="989743"/>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defTabSz="828643">
              <a:spcBef>
                <a:spcPct val="0"/>
              </a:spcBef>
              <a:spcAft>
                <a:spcPts val="100"/>
              </a:spcAft>
              <a:buClr>
                <a:srgbClr val="595959"/>
              </a:buClr>
              <a:defRPr/>
            </a:pPr>
            <a:r>
              <a:rPr lang="en-US" sz="1200" kern="0">
                <a:solidFill>
                  <a:srgbClr val="505050"/>
                </a:solidFill>
              </a:rPr>
              <a:t>75%+ of respondents are more motivated to recommend/use Microsoft’s data offerings</a:t>
            </a:r>
          </a:p>
        </p:txBody>
      </p:sp>
      <p:sp>
        <p:nvSpPr>
          <p:cNvPr id="34" name="Rectangle 33">
            <a:extLst>
              <a:ext uri="{FF2B5EF4-FFF2-40B4-BE49-F238E27FC236}">
                <a16:creationId xmlns:a16="http://schemas.microsoft.com/office/drawing/2014/main" id="{FD7A3E3F-15BA-4321-9AE1-B1E12F1DD860}"/>
              </a:ext>
            </a:extLst>
          </p:cNvPr>
          <p:cNvSpPr/>
          <p:nvPr/>
        </p:nvSpPr>
        <p:spPr bwMode="auto">
          <a:xfrm>
            <a:off x="455736" y="2608781"/>
            <a:ext cx="2589026" cy="989743"/>
          </a:xfrm>
          <a:prstGeom prst="rect">
            <a:avLst/>
          </a:prstGeom>
          <a:solidFill>
            <a:schemeClr val="accent1"/>
          </a:solidFill>
          <a:ln w="6350" cap="flat" cmpd="sng" algn="ctr">
            <a:solidFill>
              <a:schemeClr val="accent1"/>
            </a:solidFill>
            <a:prstDash val="solid"/>
            <a:miter lim="800000"/>
          </a:ln>
          <a:effectLst/>
        </p:spPr>
        <p:txBody>
          <a:bodyPr vert="horz" lIns="91440" tIns="45720" rIns="91440" bIns="45720" rtlCol="0" anchor="ctr">
            <a:noAutofit/>
          </a:bodyPr>
          <a:lstStyle/>
          <a:p>
            <a:pPr algn="ctr">
              <a:lnSpc>
                <a:spcPct val="93000"/>
              </a:lnSpc>
              <a:defRPr/>
            </a:pPr>
            <a:r>
              <a:rPr lang="en-US" sz="1400" kern="0">
                <a:solidFill>
                  <a:srgbClr val="FFFFFF"/>
                </a:solidFill>
              </a:rPr>
              <a:t>Acquire new leads for the GEP</a:t>
            </a:r>
            <a:endParaRPr lang="en-US" sz="1400" b="1" kern="0">
              <a:solidFill>
                <a:srgbClr val="FFFFFF"/>
              </a:solidFill>
            </a:endParaRPr>
          </a:p>
        </p:txBody>
      </p:sp>
      <p:sp>
        <p:nvSpPr>
          <p:cNvPr id="37" name="Rectangle 36">
            <a:extLst>
              <a:ext uri="{FF2B5EF4-FFF2-40B4-BE49-F238E27FC236}">
                <a16:creationId xmlns:a16="http://schemas.microsoft.com/office/drawing/2014/main" id="{EDAF1328-24EA-4CEE-9D7C-DBD43D52634E}"/>
              </a:ext>
            </a:extLst>
          </p:cNvPr>
          <p:cNvSpPr/>
          <p:nvPr/>
        </p:nvSpPr>
        <p:spPr>
          <a:xfrm>
            <a:off x="3191301" y="2782987"/>
            <a:ext cx="2460200" cy="81553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defTabSz="828643">
              <a:spcBef>
                <a:spcPct val="0"/>
              </a:spcBef>
              <a:spcAft>
                <a:spcPts val="100"/>
              </a:spcAft>
              <a:buClr>
                <a:srgbClr val="595959"/>
              </a:buClr>
              <a:defRPr/>
            </a:pPr>
            <a:r>
              <a:rPr lang="en-US" sz="1200" kern="0">
                <a:solidFill>
                  <a:schemeClr val="tx1"/>
                </a:solidFill>
              </a:rPr>
              <a:t>250 </a:t>
            </a:r>
            <a:r>
              <a:rPr lang="en-US" sz="1200" kern="0">
                <a:solidFill>
                  <a:srgbClr val="505050"/>
                </a:solidFill>
              </a:rPr>
              <a:t>unique leads scanned at the booth and in our sessions</a:t>
            </a:r>
          </a:p>
        </p:txBody>
      </p:sp>
      <p:sp>
        <p:nvSpPr>
          <p:cNvPr id="39" name="Rectangle 38">
            <a:extLst>
              <a:ext uri="{FF2B5EF4-FFF2-40B4-BE49-F238E27FC236}">
                <a16:creationId xmlns:a16="http://schemas.microsoft.com/office/drawing/2014/main" id="{30233C04-1DFD-4F56-AF98-E2EA4A4D4419}"/>
              </a:ext>
            </a:extLst>
          </p:cNvPr>
          <p:cNvSpPr/>
          <p:nvPr/>
        </p:nvSpPr>
        <p:spPr bwMode="auto">
          <a:xfrm>
            <a:off x="455736" y="3425997"/>
            <a:ext cx="2589026" cy="989743"/>
          </a:xfrm>
          <a:prstGeom prst="rect">
            <a:avLst/>
          </a:prstGeom>
          <a:solidFill>
            <a:schemeClr val="accent1"/>
          </a:solidFill>
          <a:ln w="6350" cap="flat" cmpd="sng" algn="ctr">
            <a:solidFill>
              <a:schemeClr val="accent1"/>
            </a:solidFill>
            <a:prstDash val="solid"/>
            <a:miter lim="800000"/>
          </a:ln>
          <a:effectLst/>
        </p:spPr>
        <p:txBody>
          <a:bodyPr vert="horz" lIns="91440" tIns="45720" rIns="91440" bIns="45720" rtlCol="0" anchor="ctr">
            <a:noAutofit/>
          </a:bodyPr>
          <a:lstStyle/>
          <a:p>
            <a:pPr algn="ctr">
              <a:lnSpc>
                <a:spcPct val="93000"/>
              </a:lnSpc>
              <a:defRPr/>
            </a:pPr>
            <a:r>
              <a:rPr lang="en-US" sz="1400" kern="0">
                <a:solidFill>
                  <a:srgbClr val="FFFFFF"/>
                </a:solidFill>
              </a:rPr>
              <a:t>Drive usage</a:t>
            </a:r>
            <a:endParaRPr lang="en-US" sz="1400" b="1" kern="0">
              <a:solidFill>
                <a:srgbClr val="FFFFFF"/>
              </a:solidFill>
            </a:endParaRPr>
          </a:p>
        </p:txBody>
      </p:sp>
      <p:sp>
        <p:nvSpPr>
          <p:cNvPr id="40" name="Rectangle 39">
            <a:extLst>
              <a:ext uri="{FF2B5EF4-FFF2-40B4-BE49-F238E27FC236}">
                <a16:creationId xmlns:a16="http://schemas.microsoft.com/office/drawing/2014/main" id="{5E745C4F-5511-404F-BB28-3BDC55C50881}"/>
              </a:ext>
            </a:extLst>
          </p:cNvPr>
          <p:cNvSpPr/>
          <p:nvPr/>
        </p:nvSpPr>
        <p:spPr>
          <a:xfrm>
            <a:off x="3191301" y="3593401"/>
            <a:ext cx="2460200" cy="822339"/>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defTabSz="828643">
              <a:spcBef>
                <a:spcPct val="0"/>
              </a:spcBef>
              <a:spcAft>
                <a:spcPts val="100"/>
              </a:spcAft>
              <a:buClr>
                <a:srgbClr val="595959"/>
              </a:buClr>
              <a:defRPr/>
            </a:pPr>
            <a:r>
              <a:rPr lang="en-US" sz="1200" kern="0">
                <a:solidFill>
                  <a:srgbClr val="505050">
                    <a:lumMod val="75000"/>
                  </a:srgbClr>
                </a:solidFill>
              </a:rPr>
              <a:t>Quality and engagement via demos.</a:t>
            </a:r>
          </a:p>
        </p:txBody>
      </p:sp>
      <p:sp>
        <p:nvSpPr>
          <p:cNvPr id="4" name="Rectangle 3"/>
          <p:cNvSpPr/>
          <p:nvPr/>
        </p:nvSpPr>
        <p:spPr>
          <a:xfrm>
            <a:off x="457201" y="5422179"/>
            <a:ext cx="3654833" cy="107429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marL="142875" indent="-142875" defTabSz="828643">
              <a:spcBef>
                <a:spcPct val="0"/>
              </a:spcBef>
              <a:spcAft>
                <a:spcPts val="100"/>
              </a:spcAft>
              <a:buClr>
                <a:srgbClr val="595959"/>
              </a:buClr>
              <a:buFont typeface="Arial" panose="020B0604020202020204" pitchFamily="34" charset="0"/>
              <a:buChar char="•"/>
              <a:defRPr/>
            </a:pPr>
            <a:r>
              <a:rPr lang="en-US" sz="1200" kern="0">
                <a:solidFill>
                  <a:schemeClr val="tx1"/>
                </a:solidFill>
              </a:rPr>
              <a:t>Sponsored Session with Chris Dias (topic TBC)</a:t>
            </a:r>
          </a:p>
          <a:p>
            <a:pPr marL="142875" indent="-142875" defTabSz="828643">
              <a:spcBef>
                <a:spcPct val="0"/>
              </a:spcBef>
              <a:spcAft>
                <a:spcPts val="100"/>
              </a:spcAft>
              <a:buClr>
                <a:srgbClr val="595959"/>
              </a:buClr>
              <a:buFont typeface="Arial" panose="020B0604020202020204" pitchFamily="34" charset="0"/>
              <a:buChar char="•"/>
              <a:defRPr/>
            </a:pPr>
            <a:r>
              <a:rPr lang="en-US" sz="1200" kern="0" err="1">
                <a:solidFill>
                  <a:schemeClr val="tx1"/>
                </a:solidFill>
              </a:rPr>
              <a:t>IoT</a:t>
            </a:r>
            <a:r>
              <a:rPr lang="en-US" sz="1200" kern="0">
                <a:solidFill>
                  <a:schemeClr val="tx1"/>
                </a:solidFill>
              </a:rPr>
              <a:t> workshop with Jeremy Foster</a:t>
            </a:r>
          </a:p>
          <a:p>
            <a:pPr marL="142875" indent="-142875" defTabSz="828643">
              <a:spcBef>
                <a:spcPct val="0"/>
              </a:spcBef>
              <a:spcAft>
                <a:spcPts val="100"/>
              </a:spcAft>
              <a:buClr>
                <a:srgbClr val="595959"/>
              </a:buClr>
              <a:buFont typeface="Arial" panose="020B0604020202020204" pitchFamily="34" charset="0"/>
              <a:buChar char="•"/>
              <a:defRPr/>
            </a:pPr>
            <a:r>
              <a:rPr lang="en-US" sz="1200" kern="0">
                <a:solidFill>
                  <a:schemeClr val="tx1"/>
                </a:solidFill>
              </a:rPr>
              <a:t>Sessions by </a:t>
            </a:r>
            <a:r>
              <a:rPr lang="en-US" sz="1200" kern="0" err="1">
                <a:solidFill>
                  <a:schemeClr val="tx1"/>
                </a:solidFill>
              </a:rPr>
              <a:t>Arunesh</a:t>
            </a:r>
            <a:r>
              <a:rPr lang="en-US" sz="1200" kern="0">
                <a:solidFill>
                  <a:schemeClr val="tx1"/>
                </a:solidFill>
              </a:rPr>
              <a:t> Chandra (N-API, co-presenting with IBM), Bryan Hughes (Node.js projects), Chris Anderson (Functions)</a:t>
            </a:r>
          </a:p>
        </p:txBody>
      </p:sp>
      <p:sp>
        <p:nvSpPr>
          <p:cNvPr id="5" name="Rectangle 4"/>
          <p:cNvSpPr/>
          <p:nvPr/>
        </p:nvSpPr>
        <p:spPr bwMode="auto">
          <a:xfrm>
            <a:off x="457201" y="5054600"/>
            <a:ext cx="3654833" cy="367579"/>
          </a:xfrm>
          <a:prstGeom prst="rect">
            <a:avLst/>
          </a:prstGeom>
          <a:solidFill>
            <a:srgbClr val="103665"/>
          </a:solidFill>
          <a:ln w="6350" cap="flat" cmpd="sng" algn="ctr">
            <a:solidFill>
              <a:srgbClr val="103665"/>
            </a:solidFill>
            <a:prstDash val="solid"/>
            <a:miter lim="800000"/>
          </a:ln>
          <a:effectLst/>
        </p:spPr>
        <p:txBody>
          <a:bodyPr vert="horz" lIns="91440" tIns="45720" rIns="91440" bIns="45720" rtlCol="0" anchor="ctr">
            <a:noAutofit/>
          </a:bodyPr>
          <a:lstStyle/>
          <a:p>
            <a:pPr algn="ctr">
              <a:defRPr/>
            </a:pPr>
            <a:r>
              <a:rPr lang="en-US" sz="1400" kern="0">
                <a:solidFill>
                  <a:srgbClr val="FFFFFF"/>
                </a:solidFill>
              </a:rPr>
              <a:t>Sessions</a:t>
            </a:r>
          </a:p>
        </p:txBody>
      </p:sp>
      <p:sp>
        <p:nvSpPr>
          <p:cNvPr id="7" name="Rectangle 6"/>
          <p:cNvSpPr/>
          <p:nvPr/>
        </p:nvSpPr>
        <p:spPr>
          <a:xfrm>
            <a:off x="4259487" y="5422179"/>
            <a:ext cx="3663930" cy="107429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marL="142875" indent="-142875" defTabSz="828643">
              <a:spcBef>
                <a:spcPct val="0"/>
              </a:spcBef>
              <a:spcAft>
                <a:spcPts val="100"/>
              </a:spcAft>
              <a:buClr>
                <a:srgbClr val="595959"/>
              </a:buClr>
              <a:buFont typeface="Arial" panose="020B0604020202020204" pitchFamily="34" charset="0"/>
              <a:buChar char="•"/>
              <a:defRPr/>
            </a:pPr>
            <a:r>
              <a:rPr lang="en-US" sz="1200" kern="0" dirty="0">
                <a:solidFill>
                  <a:srgbClr val="505050"/>
                </a:solidFill>
              </a:rPr>
              <a:t>8x10 booth</a:t>
            </a:r>
          </a:p>
          <a:p>
            <a:pPr marL="142875" indent="-142875" defTabSz="828643">
              <a:spcBef>
                <a:spcPct val="0"/>
              </a:spcBef>
              <a:spcAft>
                <a:spcPts val="100"/>
              </a:spcAft>
              <a:buClr>
                <a:srgbClr val="595959"/>
              </a:buClr>
              <a:buFont typeface="Arial" panose="020B0604020202020204" pitchFamily="34" charset="0"/>
              <a:buChar char="•"/>
              <a:defRPr/>
            </a:pPr>
            <a:r>
              <a:rPr lang="en-US" sz="1200" kern="0" dirty="0">
                <a:solidFill>
                  <a:srgbClr val="505050"/>
                </a:solidFill>
              </a:rPr>
              <a:t>Booth demos </a:t>
            </a:r>
          </a:p>
          <a:p>
            <a:pPr marL="142875" indent="-142875" defTabSz="828643">
              <a:spcBef>
                <a:spcPct val="0"/>
              </a:spcBef>
              <a:spcAft>
                <a:spcPts val="100"/>
              </a:spcAft>
              <a:buClr>
                <a:srgbClr val="595959"/>
              </a:buClr>
              <a:buFont typeface="Arial" panose="020B0604020202020204" pitchFamily="34" charset="0"/>
              <a:buChar char="•"/>
              <a:defRPr/>
            </a:pPr>
            <a:r>
              <a:rPr lang="en-US" sz="1200" kern="0" dirty="0">
                <a:solidFill>
                  <a:srgbClr val="505050"/>
                </a:solidFill>
              </a:rPr>
              <a:t>Booth survey</a:t>
            </a:r>
          </a:p>
        </p:txBody>
      </p:sp>
      <p:sp>
        <p:nvSpPr>
          <p:cNvPr id="8" name="Rectangle 7"/>
          <p:cNvSpPr/>
          <p:nvPr/>
        </p:nvSpPr>
        <p:spPr bwMode="auto">
          <a:xfrm>
            <a:off x="4259487" y="5054600"/>
            <a:ext cx="3663930" cy="367579"/>
          </a:xfrm>
          <a:prstGeom prst="rect">
            <a:avLst/>
          </a:prstGeom>
          <a:solidFill>
            <a:srgbClr val="103665"/>
          </a:solidFill>
          <a:ln w="6350" cap="flat" cmpd="sng" algn="ctr">
            <a:solidFill>
              <a:srgbClr val="103665"/>
            </a:solidFill>
            <a:prstDash val="solid"/>
            <a:miter lim="800000"/>
          </a:ln>
          <a:effectLst/>
        </p:spPr>
        <p:txBody>
          <a:bodyPr vert="horz" lIns="91440" tIns="45720" rIns="91440" bIns="45720" rtlCol="0" anchor="ctr">
            <a:noAutofit/>
          </a:bodyPr>
          <a:lstStyle/>
          <a:p>
            <a:pPr algn="ctr">
              <a:defRPr/>
            </a:pPr>
            <a:r>
              <a:rPr lang="en-US" sz="1400" kern="0">
                <a:solidFill>
                  <a:srgbClr val="FFFFFF"/>
                </a:solidFill>
              </a:rPr>
              <a:t>Expo Activities</a:t>
            </a:r>
          </a:p>
        </p:txBody>
      </p:sp>
      <p:sp>
        <p:nvSpPr>
          <p:cNvPr id="42" name="Rectangle 41">
            <a:extLst>
              <a:ext uri="{FF2B5EF4-FFF2-40B4-BE49-F238E27FC236}">
                <a16:creationId xmlns:a16="http://schemas.microsoft.com/office/drawing/2014/main" id="{7EB292E7-47F9-4799-8005-7D22113DB8B7}"/>
              </a:ext>
            </a:extLst>
          </p:cNvPr>
          <p:cNvSpPr/>
          <p:nvPr/>
        </p:nvSpPr>
        <p:spPr bwMode="auto">
          <a:xfrm>
            <a:off x="8070871" y="5054600"/>
            <a:ext cx="3663930" cy="367579"/>
          </a:xfrm>
          <a:prstGeom prst="rect">
            <a:avLst/>
          </a:prstGeom>
          <a:solidFill>
            <a:srgbClr val="103665"/>
          </a:solidFill>
          <a:ln w="6350" cap="flat" cmpd="sng" algn="ctr">
            <a:solidFill>
              <a:srgbClr val="103665"/>
            </a:solidFill>
            <a:prstDash val="solid"/>
            <a:miter lim="800000"/>
          </a:ln>
          <a:effectLst/>
        </p:spPr>
        <p:txBody>
          <a:bodyPr vert="horz" lIns="91440" tIns="45720" rIns="91440" bIns="45720" rtlCol="0" anchor="ctr">
            <a:noAutofit/>
          </a:bodyPr>
          <a:lstStyle/>
          <a:p>
            <a:pPr algn="ctr">
              <a:defRPr/>
            </a:pPr>
            <a:r>
              <a:rPr lang="en-US" sz="1400" kern="0">
                <a:solidFill>
                  <a:srgbClr val="FFFFFF"/>
                </a:solidFill>
              </a:rPr>
              <a:t>Other Activities</a:t>
            </a:r>
          </a:p>
        </p:txBody>
      </p:sp>
      <p:grpSp>
        <p:nvGrpSpPr>
          <p:cNvPr id="23" name="Group 22">
            <a:extLst>
              <a:ext uri="{FF2B5EF4-FFF2-40B4-BE49-F238E27FC236}">
                <a16:creationId xmlns:a16="http://schemas.microsoft.com/office/drawing/2014/main" id="{AD379708-7126-4E64-A985-72D86FF979AC}"/>
              </a:ext>
            </a:extLst>
          </p:cNvPr>
          <p:cNvGrpSpPr/>
          <p:nvPr/>
        </p:nvGrpSpPr>
        <p:grpSpPr>
          <a:xfrm>
            <a:off x="5855414" y="2111598"/>
            <a:ext cx="5879386" cy="2304142"/>
            <a:chOff x="5855414" y="2111598"/>
            <a:chExt cx="5879386" cy="2304142"/>
          </a:xfrm>
        </p:grpSpPr>
        <p:sp>
          <p:nvSpPr>
            <p:cNvPr id="30" name="Rectangle 29"/>
            <p:cNvSpPr/>
            <p:nvPr/>
          </p:nvSpPr>
          <p:spPr bwMode="auto">
            <a:xfrm>
              <a:off x="5855415" y="2111598"/>
              <a:ext cx="1498696" cy="148180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1921"/>
              <a:r>
                <a:rPr lang="en-US" sz="1200">
                  <a:solidFill>
                    <a:srgbClr val="505050"/>
                  </a:solidFill>
                  <a:ea typeface="Times New Roman"/>
                  <a:cs typeface="Times New Roman"/>
                </a:rPr>
                <a:t>Key Messages</a:t>
              </a:r>
              <a:endParaRPr lang="en-US" sz="1200" b="1">
                <a:solidFill>
                  <a:srgbClr val="505050"/>
                </a:solidFill>
                <a:ea typeface="Times New Roman"/>
                <a:cs typeface="Times New Roman"/>
              </a:endParaRPr>
            </a:p>
          </p:txBody>
        </p:sp>
        <p:sp>
          <p:nvSpPr>
            <p:cNvPr id="36" name="Rectangle 35"/>
            <p:cNvSpPr/>
            <p:nvPr/>
          </p:nvSpPr>
          <p:spPr bwMode="auto">
            <a:xfrm>
              <a:off x="5855415" y="3701426"/>
              <a:ext cx="1498696" cy="714314"/>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rgbClr val="505050"/>
                  </a:solidFill>
                  <a:ea typeface="Times New Roman"/>
                  <a:cs typeface="Times New Roman"/>
                </a:rPr>
                <a:t>CTAs</a:t>
              </a:r>
              <a:endParaRPr lang="en-US" sz="1200" b="1">
                <a:solidFill>
                  <a:srgbClr val="505050"/>
                </a:solidFill>
                <a:ea typeface="Times New Roman"/>
                <a:cs typeface="Times New Roman"/>
              </a:endParaRPr>
            </a:p>
          </p:txBody>
        </p:sp>
        <p:sp>
          <p:nvSpPr>
            <p:cNvPr id="29" name="Rectangle 28"/>
            <p:cNvSpPr/>
            <p:nvPr/>
          </p:nvSpPr>
          <p:spPr>
            <a:xfrm>
              <a:off x="5855414" y="2111598"/>
              <a:ext cx="5879385" cy="1481804"/>
            </a:xfrm>
            <a:prstGeom prst="rect">
              <a:avLst/>
            </a:prstGeom>
            <a:noFill/>
            <a:ln w="6350">
              <a:solidFill>
                <a:schemeClr val="bg1">
                  <a:lumMod val="75000"/>
                </a:schemeClr>
              </a:solidFill>
            </a:ln>
          </p:spPr>
          <p:txBody>
            <a:bodyPr vert="horz" wrap="square" lIns="1645920" tIns="45720" rIns="0" bIns="45720" anchor="ctr">
              <a:noAutofit/>
            </a:bodyPr>
            <a:lstStyle/>
            <a:p>
              <a:pPr marL="342900" lvl="0" indent="-342900" defTabSz="931921">
                <a:buClr>
                  <a:srgbClr val="595959"/>
                </a:buClr>
                <a:buFont typeface="+mj-lt"/>
                <a:buAutoNum type="arabicPeriod"/>
              </a:pPr>
              <a:r>
                <a:rPr lang="en-US" sz="1000">
                  <a:ea typeface="Times New Roman"/>
                  <a:cs typeface="Times New Roman"/>
                </a:rPr>
                <a:t>Microsoft provides Node.js developers and architects the tools and services they need to build, deploy, scale and monitor Node.js apps and services.</a:t>
              </a:r>
            </a:p>
            <a:p>
              <a:pPr marL="342900" lvl="0" indent="-342900" defTabSz="931921">
                <a:buClr>
                  <a:srgbClr val="595959"/>
                </a:buClr>
                <a:buFont typeface="+mj-lt"/>
                <a:buAutoNum type="arabicPeriod"/>
              </a:pPr>
              <a:r>
                <a:rPr lang="en-US" sz="1000">
                  <a:cs typeface="Times New Roman"/>
                </a:rPr>
                <a:t>Visual Studio Code is the best code editor for Node.js developers, and TypeScript makes JS developers more productive</a:t>
              </a:r>
            </a:p>
            <a:p>
              <a:pPr marL="342900" lvl="0" indent="-342900" defTabSz="931921">
                <a:buClr>
                  <a:srgbClr val="595959"/>
                </a:buClr>
                <a:buFont typeface="+mj-lt"/>
                <a:buAutoNum type="arabicPeriod"/>
              </a:pPr>
              <a:r>
                <a:rPr lang="en-US" sz="1000">
                  <a:cs typeface="Times New Roman"/>
                </a:rPr>
                <a:t>Developers and architects can leverage Azure to deploy and scale Node.js apps and services using IaaS, PaaS, </a:t>
              </a:r>
              <a:r>
                <a:rPr lang="en-US" sz="1000" err="1">
                  <a:cs typeface="Times New Roman"/>
                </a:rPr>
                <a:t>CaaS</a:t>
              </a:r>
              <a:r>
                <a:rPr lang="en-US" sz="1000">
                  <a:cs typeface="Times New Roman"/>
                </a:rPr>
                <a:t> and </a:t>
              </a:r>
              <a:r>
                <a:rPr lang="en-US" sz="1000" err="1">
                  <a:cs typeface="Times New Roman"/>
                </a:rPr>
                <a:t>FaaS</a:t>
              </a:r>
              <a:r>
                <a:rPr lang="en-US" sz="1000">
                  <a:cs typeface="Times New Roman"/>
                </a:rPr>
                <a:t>. Key services include Web Apps on Linux, Functions, Container Services.</a:t>
              </a:r>
              <a:endParaRPr lang="en-US" sz="1000">
                <a:ea typeface="Times New Roman"/>
                <a:cs typeface="Times New Roman"/>
              </a:endParaRPr>
            </a:p>
            <a:p>
              <a:pPr marL="342900" marR="0" lvl="0" indent="-342900">
                <a:spcBef>
                  <a:spcPts val="0"/>
                </a:spcBef>
                <a:spcAft>
                  <a:spcPts val="0"/>
                </a:spcAft>
                <a:buClr>
                  <a:srgbClr val="595959"/>
                </a:buClr>
                <a:buFont typeface="+mj-lt"/>
                <a:buAutoNum type="arabicPeriod"/>
              </a:pPr>
              <a:r>
                <a:rPr lang="en-US" sz="1000">
                  <a:ea typeface="Times New Roman"/>
                  <a:cs typeface="Times New Roman"/>
                </a:rPr>
                <a:t>Azure provides the tools needed to monitor apps and services in production too.</a:t>
              </a:r>
              <a:endParaRPr lang="en-US" sz="1000" b="1">
                <a:ea typeface="Times New Roman"/>
                <a:cs typeface="Times New Roman"/>
              </a:endParaRPr>
            </a:p>
          </p:txBody>
        </p:sp>
        <p:sp>
          <p:nvSpPr>
            <p:cNvPr id="35" name="Rectangle 34"/>
            <p:cNvSpPr/>
            <p:nvPr/>
          </p:nvSpPr>
          <p:spPr>
            <a:xfrm>
              <a:off x="5855415" y="3701426"/>
              <a:ext cx="5879385" cy="714314"/>
            </a:xfrm>
            <a:prstGeom prst="rect">
              <a:avLst/>
            </a:prstGeom>
            <a:noFill/>
            <a:ln w="6350">
              <a:solidFill>
                <a:schemeClr val="bg1">
                  <a:lumMod val="75000"/>
                </a:schemeClr>
              </a:solidFill>
            </a:ln>
          </p:spPr>
          <p:txBody>
            <a:bodyPr vert="horz" wrap="square" lIns="1645920" tIns="45720" rIns="91440" bIns="45720" anchor="ctr">
              <a:noAutofit/>
            </a:bodyPr>
            <a:lstStyle/>
            <a:p>
              <a:pPr marL="342900" lvl="0" indent="-342900" defTabSz="931921">
                <a:buClr>
                  <a:srgbClr val="595959"/>
                </a:buClr>
                <a:buFont typeface="+mj-lt"/>
                <a:buAutoNum type="arabicPeriod"/>
                <a:defRPr/>
              </a:pPr>
              <a:r>
                <a:rPr lang="en-US" sz="1000">
                  <a:ea typeface="Times New Roman"/>
                  <a:cs typeface="Times New Roman"/>
                </a:rPr>
                <a:t>Visual Studio Code installs</a:t>
              </a:r>
            </a:p>
            <a:p>
              <a:pPr marL="342900" lvl="0" indent="-342900" defTabSz="931921">
                <a:buClr>
                  <a:srgbClr val="595959"/>
                </a:buClr>
                <a:buFont typeface="+mj-lt"/>
                <a:buAutoNum type="arabicPeriod"/>
              </a:pPr>
              <a:r>
                <a:rPr lang="en-US" sz="1000">
                  <a:ea typeface="Times New Roman"/>
                  <a:cs typeface="Times New Roman"/>
                </a:rPr>
                <a:t>Azure new trials</a:t>
              </a:r>
            </a:p>
            <a:p>
              <a:pPr marL="342900" lvl="0" indent="-342900" defTabSz="931921">
                <a:buClr>
                  <a:srgbClr val="595959"/>
                </a:buClr>
                <a:buFont typeface="+mj-lt"/>
                <a:buAutoNum type="arabicPeriod"/>
              </a:pPr>
              <a:r>
                <a:rPr lang="en-US" sz="1000">
                  <a:ea typeface="Times New Roman"/>
                  <a:cs typeface="Times New Roman"/>
                </a:rPr>
                <a:t>Contribute to Microsoft open source projects</a:t>
              </a:r>
            </a:p>
            <a:p>
              <a:pPr marL="342900" lvl="0" indent="-342900" defTabSz="931921">
                <a:buClr>
                  <a:srgbClr val="595959"/>
                </a:buClr>
                <a:buFont typeface="+mj-lt"/>
                <a:buAutoNum type="arabicPeriod"/>
              </a:pPr>
              <a:r>
                <a:rPr lang="en-US" sz="1000">
                  <a:ea typeface="Times New Roman"/>
                  <a:cs typeface="Times New Roman"/>
                </a:rPr>
                <a:t>Recommend/endorse Microsoft to others within open source community </a:t>
              </a:r>
            </a:p>
          </p:txBody>
        </p:sp>
      </p:grpSp>
      <p:sp>
        <p:nvSpPr>
          <p:cNvPr id="88" name="Rectangle 87">
            <a:extLst>
              <a:ext uri="{FF2B5EF4-FFF2-40B4-BE49-F238E27FC236}">
                <a16:creationId xmlns:a16="http://schemas.microsoft.com/office/drawing/2014/main" id="{A5A6387F-4DE9-4187-9BD6-FA02E318EA4A}"/>
              </a:ext>
            </a:extLst>
          </p:cNvPr>
          <p:cNvSpPr/>
          <p:nvPr/>
        </p:nvSpPr>
        <p:spPr>
          <a:xfrm>
            <a:off x="8070871" y="5422179"/>
            <a:ext cx="3663930" cy="107429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defTabSz="828643">
              <a:spcBef>
                <a:spcPct val="0"/>
              </a:spcBef>
              <a:spcAft>
                <a:spcPts val="100"/>
              </a:spcAft>
              <a:buClr>
                <a:srgbClr val="595959"/>
              </a:buClr>
              <a:defRPr/>
            </a:pPr>
            <a:r>
              <a:rPr lang="en-US" sz="1200" kern="0" dirty="0">
                <a:solidFill>
                  <a:srgbClr val="505050"/>
                </a:solidFill>
              </a:rPr>
              <a:t>Team dinner/drinks for those who arrive on Tuesday, Oct 3! Please contact Alessandro for more details!</a:t>
            </a:r>
          </a:p>
        </p:txBody>
      </p:sp>
    </p:spTree>
    <p:extLst>
      <p:ext uri="{BB962C8B-B14F-4D97-AF65-F5344CB8AC3E}">
        <p14:creationId xmlns:p14="http://schemas.microsoft.com/office/powerpoint/2010/main" val="13863350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E5315C-3BB4-4CB1-80E8-F2BE84DFA2EE}"/>
              </a:ext>
            </a:extLst>
          </p:cNvPr>
          <p:cNvGrpSpPr/>
          <p:nvPr/>
        </p:nvGrpSpPr>
        <p:grpSpPr>
          <a:xfrm>
            <a:off x="0" y="0"/>
            <a:ext cx="12192000" cy="1380067"/>
            <a:chOff x="0" y="-1"/>
            <a:chExt cx="12192000" cy="1380067"/>
          </a:xfrm>
        </p:grpSpPr>
        <p:sp>
          <p:nvSpPr>
            <p:cNvPr id="5" name="Rectangle 4">
              <a:extLst>
                <a:ext uri="{FF2B5EF4-FFF2-40B4-BE49-F238E27FC236}">
                  <a16:creationId xmlns:a16="http://schemas.microsoft.com/office/drawing/2014/main" id="{3783DAE9-6A12-47C7-AE55-3F2DFE854F93}"/>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4">
              <a:extLst>
                <a:ext uri="{FF2B5EF4-FFF2-40B4-BE49-F238E27FC236}">
                  <a16:creationId xmlns:a16="http://schemas.microsoft.com/office/drawing/2014/main" id="{DD169DB7-FABC-44D6-8BF7-7AF759EF5B65}"/>
                </a:ext>
              </a:extLst>
            </p:cNvPr>
            <p:cNvGrpSpPr>
              <a:grpSpLocks noChangeAspect="1"/>
            </p:cNvGrpSpPr>
            <p:nvPr/>
          </p:nvGrpSpPr>
          <p:grpSpPr bwMode="auto">
            <a:xfrm rot="21236390">
              <a:off x="8676736" y="435507"/>
              <a:ext cx="848133" cy="563234"/>
              <a:chOff x="-727" y="-1420"/>
              <a:chExt cx="1292" cy="858"/>
            </a:xfrm>
          </p:grpSpPr>
          <p:sp>
            <p:nvSpPr>
              <p:cNvPr id="35" name="Freeform 5">
                <a:extLst>
                  <a:ext uri="{FF2B5EF4-FFF2-40B4-BE49-F238E27FC236}">
                    <a16:creationId xmlns:a16="http://schemas.microsoft.com/office/drawing/2014/main" id="{0558D7C0-1FF0-4C90-BB66-6E108C4AF722}"/>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6">
                <a:extLst>
                  <a:ext uri="{FF2B5EF4-FFF2-40B4-BE49-F238E27FC236}">
                    <a16:creationId xmlns:a16="http://schemas.microsoft.com/office/drawing/2014/main" id="{D2C86909-5B6A-472A-BACA-6172B527A244}"/>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7">
                <a:extLst>
                  <a:ext uri="{FF2B5EF4-FFF2-40B4-BE49-F238E27FC236}">
                    <a16:creationId xmlns:a16="http://schemas.microsoft.com/office/drawing/2014/main" id="{36761C1D-12A2-4F75-9FF2-2CC64ADB834E}"/>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8">
                <a:extLst>
                  <a:ext uri="{FF2B5EF4-FFF2-40B4-BE49-F238E27FC236}">
                    <a16:creationId xmlns:a16="http://schemas.microsoft.com/office/drawing/2014/main" id="{AC7F63C7-F2D5-4FF8-91F6-DBF27160B3B9}"/>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9">
                <a:extLst>
                  <a:ext uri="{FF2B5EF4-FFF2-40B4-BE49-F238E27FC236}">
                    <a16:creationId xmlns:a16="http://schemas.microsoft.com/office/drawing/2014/main" id="{34FB82E2-E6FB-4ED3-8F69-D99D60914D15}"/>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10">
                <a:extLst>
                  <a:ext uri="{FF2B5EF4-FFF2-40B4-BE49-F238E27FC236}">
                    <a16:creationId xmlns:a16="http://schemas.microsoft.com/office/drawing/2014/main" id="{4EFFEC15-C2A5-4714-89A2-96E5A8DC4F26}"/>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11">
                <a:extLst>
                  <a:ext uri="{FF2B5EF4-FFF2-40B4-BE49-F238E27FC236}">
                    <a16:creationId xmlns:a16="http://schemas.microsoft.com/office/drawing/2014/main" id="{64A5F808-FB49-4ABB-8FCA-E5C7F4C45161}"/>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12">
                <a:extLst>
                  <a:ext uri="{FF2B5EF4-FFF2-40B4-BE49-F238E27FC236}">
                    <a16:creationId xmlns:a16="http://schemas.microsoft.com/office/drawing/2014/main" id="{9A77BDFF-E2B4-444A-8CBD-C0C73516579D}"/>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13">
                <a:extLst>
                  <a:ext uri="{FF2B5EF4-FFF2-40B4-BE49-F238E27FC236}">
                    <a16:creationId xmlns:a16="http://schemas.microsoft.com/office/drawing/2014/main" id="{01EECD19-38B6-47A9-B358-4DBC22DFF198}"/>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14">
                <a:extLst>
                  <a:ext uri="{FF2B5EF4-FFF2-40B4-BE49-F238E27FC236}">
                    <a16:creationId xmlns:a16="http://schemas.microsoft.com/office/drawing/2014/main" id="{FCD8572C-C13D-457A-AB13-342AAD013D5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15">
                <a:extLst>
                  <a:ext uri="{FF2B5EF4-FFF2-40B4-BE49-F238E27FC236}">
                    <a16:creationId xmlns:a16="http://schemas.microsoft.com/office/drawing/2014/main" id="{0480C8C7-B864-4CF9-9391-3D718896B520}"/>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16">
                <a:extLst>
                  <a:ext uri="{FF2B5EF4-FFF2-40B4-BE49-F238E27FC236}">
                    <a16:creationId xmlns:a16="http://schemas.microsoft.com/office/drawing/2014/main" id="{52B20DD0-0E8D-4991-8ABB-F68CAAA33F3C}"/>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17">
                <a:extLst>
                  <a:ext uri="{FF2B5EF4-FFF2-40B4-BE49-F238E27FC236}">
                    <a16:creationId xmlns:a16="http://schemas.microsoft.com/office/drawing/2014/main" id="{91A3CE2A-A386-47CF-80EC-565BD429D534}"/>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18">
                <a:extLst>
                  <a:ext uri="{FF2B5EF4-FFF2-40B4-BE49-F238E27FC236}">
                    <a16:creationId xmlns:a16="http://schemas.microsoft.com/office/drawing/2014/main" id="{F4A78FF4-E0CE-4B96-9B38-116159F7E5B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19">
                <a:extLst>
                  <a:ext uri="{FF2B5EF4-FFF2-40B4-BE49-F238E27FC236}">
                    <a16:creationId xmlns:a16="http://schemas.microsoft.com/office/drawing/2014/main" id="{DAC8944F-F5DD-48EB-AE48-E21E2C6C174B}"/>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Line 20">
                <a:extLst>
                  <a:ext uri="{FF2B5EF4-FFF2-40B4-BE49-F238E27FC236}">
                    <a16:creationId xmlns:a16="http://schemas.microsoft.com/office/drawing/2014/main" id="{A31A3EE8-A253-4ACD-81A6-A7E7DE029A6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21">
                <a:extLst>
                  <a:ext uri="{FF2B5EF4-FFF2-40B4-BE49-F238E27FC236}">
                    <a16:creationId xmlns:a16="http://schemas.microsoft.com/office/drawing/2014/main" id="{F743693F-C6FA-4922-88C5-6B61F11689CC}"/>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 name="Group 24">
              <a:extLst>
                <a:ext uri="{FF2B5EF4-FFF2-40B4-BE49-F238E27FC236}">
                  <a16:creationId xmlns:a16="http://schemas.microsoft.com/office/drawing/2014/main" id="{A3A052EC-5064-4F3D-A82A-7E36D2280F98}"/>
                </a:ext>
              </a:extLst>
            </p:cNvPr>
            <p:cNvGrpSpPr>
              <a:grpSpLocks noChangeAspect="1"/>
            </p:cNvGrpSpPr>
            <p:nvPr/>
          </p:nvGrpSpPr>
          <p:grpSpPr bwMode="auto">
            <a:xfrm rot="20566751" flipH="1">
              <a:off x="11107553" y="122959"/>
              <a:ext cx="731614" cy="1134146"/>
              <a:chOff x="-1813" y="606"/>
              <a:chExt cx="1265" cy="1961"/>
            </a:xfrm>
          </p:grpSpPr>
          <p:sp>
            <p:nvSpPr>
              <p:cNvPr id="26" name="Freeform 25">
                <a:extLst>
                  <a:ext uri="{FF2B5EF4-FFF2-40B4-BE49-F238E27FC236}">
                    <a16:creationId xmlns:a16="http://schemas.microsoft.com/office/drawing/2014/main" id="{51E06A1D-D213-452B-B448-45DEA39ED279}"/>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26">
                <a:extLst>
                  <a:ext uri="{FF2B5EF4-FFF2-40B4-BE49-F238E27FC236}">
                    <a16:creationId xmlns:a16="http://schemas.microsoft.com/office/drawing/2014/main" id="{8335D75F-C090-472C-ADB9-786E8522AB62}"/>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Freeform 27">
                <a:extLst>
                  <a:ext uri="{FF2B5EF4-FFF2-40B4-BE49-F238E27FC236}">
                    <a16:creationId xmlns:a16="http://schemas.microsoft.com/office/drawing/2014/main" id="{D8B0B335-9919-4FB7-B8FB-2C8F3224DF9D}"/>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28">
                <a:extLst>
                  <a:ext uri="{FF2B5EF4-FFF2-40B4-BE49-F238E27FC236}">
                    <a16:creationId xmlns:a16="http://schemas.microsoft.com/office/drawing/2014/main" id="{F9DBF740-391B-4B15-ABC3-562951056624}"/>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Line 29">
                <a:extLst>
                  <a:ext uri="{FF2B5EF4-FFF2-40B4-BE49-F238E27FC236}">
                    <a16:creationId xmlns:a16="http://schemas.microsoft.com/office/drawing/2014/main" id="{821FA91F-F6E3-430E-B8B8-651C2CAC23FA}"/>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30">
                <a:extLst>
                  <a:ext uri="{FF2B5EF4-FFF2-40B4-BE49-F238E27FC236}">
                    <a16:creationId xmlns:a16="http://schemas.microsoft.com/office/drawing/2014/main" id="{2890B4E1-3AA5-4B40-BE54-B70EAAEF291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Oval 31">
                <a:extLst>
                  <a:ext uri="{FF2B5EF4-FFF2-40B4-BE49-F238E27FC236}">
                    <a16:creationId xmlns:a16="http://schemas.microsoft.com/office/drawing/2014/main" id="{E630517F-05F1-494B-AC7E-1EAFE5E7EDEF}"/>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32">
                <a:extLst>
                  <a:ext uri="{FF2B5EF4-FFF2-40B4-BE49-F238E27FC236}">
                    <a16:creationId xmlns:a16="http://schemas.microsoft.com/office/drawing/2014/main" id="{3A0FAB30-D3B2-458F-8950-AA6F91E92EA0}"/>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Freeform 33">
                <a:extLst>
                  <a:ext uri="{FF2B5EF4-FFF2-40B4-BE49-F238E27FC236}">
                    <a16:creationId xmlns:a16="http://schemas.microsoft.com/office/drawing/2014/main" id="{25DE659E-886F-423F-9622-24706989467E}"/>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 name="Group 8">
              <a:extLst>
                <a:ext uri="{FF2B5EF4-FFF2-40B4-BE49-F238E27FC236}">
                  <a16:creationId xmlns:a16="http://schemas.microsoft.com/office/drawing/2014/main" id="{B5F9D7FF-E860-41AB-BB95-31FF48EDDF84}"/>
                </a:ext>
              </a:extLst>
            </p:cNvPr>
            <p:cNvGrpSpPr>
              <a:grpSpLocks noChangeAspect="1"/>
            </p:cNvGrpSpPr>
            <p:nvPr/>
          </p:nvGrpSpPr>
          <p:grpSpPr bwMode="auto">
            <a:xfrm rot="764832">
              <a:off x="10028595" y="122959"/>
              <a:ext cx="628384" cy="658307"/>
              <a:chOff x="-1831" y="-565"/>
              <a:chExt cx="777" cy="814"/>
            </a:xfrm>
          </p:grpSpPr>
          <p:sp>
            <p:nvSpPr>
              <p:cNvPr id="14" name="Freeform 37">
                <a:extLst>
                  <a:ext uri="{FF2B5EF4-FFF2-40B4-BE49-F238E27FC236}">
                    <a16:creationId xmlns:a16="http://schemas.microsoft.com/office/drawing/2014/main" id="{3C8ECB1D-4CB9-44CC-A6D6-AB2BEB6C2848}"/>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38">
                <a:extLst>
                  <a:ext uri="{FF2B5EF4-FFF2-40B4-BE49-F238E27FC236}">
                    <a16:creationId xmlns:a16="http://schemas.microsoft.com/office/drawing/2014/main" id="{F723247F-3FC4-40DE-B975-562405998041}"/>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Line 39">
                <a:extLst>
                  <a:ext uri="{FF2B5EF4-FFF2-40B4-BE49-F238E27FC236}">
                    <a16:creationId xmlns:a16="http://schemas.microsoft.com/office/drawing/2014/main" id="{6DAF64D1-8D7C-4001-B652-0025729CEBD8}"/>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Line 40">
                <a:extLst>
                  <a:ext uri="{FF2B5EF4-FFF2-40B4-BE49-F238E27FC236}">
                    <a16:creationId xmlns:a16="http://schemas.microsoft.com/office/drawing/2014/main" id="{D94AC40A-D5D6-49AA-9C6C-DE8F1157ED45}"/>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Line 41">
                <a:extLst>
                  <a:ext uri="{FF2B5EF4-FFF2-40B4-BE49-F238E27FC236}">
                    <a16:creationId xmlns:a16="http://schemas.microsoft.com/office/drawing/2014/main" id="{17FF0B3C-5D11-4AA6-BDE9-9117036202C4}"/>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Line 42">
                <a:extLst>
                  <a:ext uri="{FF2B5EF4-FFF2-40B4-BE49-F238E27FC236}">
                    <a16:creationId xmlns:a16="http://schemas.microsoft.com/office/drawing/2014/main" id="{FD5DF5F8-8A79-485E-BE7B-FCDE3ACB2120}"/>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43">
                <a:extLst>
                  <a:ext uri="{FF2B5EF4-FFF2-40B4-BE49-F238E27FC236}">
                    <a16:creationId xmlns:a16="http://schemas.microsoft.com/office/drawing/2014/main" id="{9D3BFE31-BA70-447A-8528-63317AA46759}"/>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4">
                <a:extLst>
                  <a:ext uri="{FF2B5EF4-FFF2-40B4-BE49-F238E27FC236}">
                    <a16:creationId xmlns:a16="http://schemas.microsoft.com/office/drawing/2014/main" id="{110B0050-10FD-4C63-BF50-194EE6475D5E}"/>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5">
                <a:extLst>
                  <a:ext uri="{FF2B5EF4-FFF2-40B4-BE49-F238E27FC236}">
                    <a16:creationId xmlns:a16="http://schemas.microsoft.com/office/drawing/2014/main" id="{65686BCF-C1CB-4C85-ACB3-74749C59178A}"/>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6">
                <a:extLst>
                  <a:ext uri="{FF2B5EF4-FFF2-40B4-BE49-F238E27FC236}">
                    <a16:creationId xmlns:a16="http://schemas.microsoft.com/office/drawing/2014/main" id="{1FA1857A-B3B0-45C5-A5EE-E56A45F5A018}"/>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7">
                <a:extLst>
                  <a:ext uri="{FF2B5EF4-FFF2-40B4-BE49-F238E27FC236}">
                    <a16:creationId xmlns:a16="http://schemas.microsoft.com/office/drawing/2014/main" id="{C9766CB5-E68A-4132-A1A4-301EC6F00829}"/>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48">
                <a:extLst>
                  <a:ext uri="{FF2B5EF4-FFF2-40B4-BE49-F238E27FC236}">
                    <a16:creationId xmlns:a16="http://schemas.microsoft.com/office/drawing/2014/main" id="{A6EB98A5-3C08-4099-B143-DB27D07EBF34}"/>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Freeform 52">
              <a:extLst>
                <a:ext uri="{FF2B5EF4-FFF2-40B4-BE49-F238E27FC236}">
                  <a16:creationId xmlns:a16="http://schemas.microsoft.com/office/drawing/2014/main" id="{689B9CF4-6BF5-4F54-A925-92023F0D9CEC}"/>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Freeform 52">
              <a:extLst>
                <a:ext uri="{FF2B5EF4-FFF2-40B4-BE49-F238E27FC236}">
                  <a16:creationId xmlns:a16="http://schemas.microsoft.com/office/drawing/2014/main" id="{78663278-B568-47F1-8242-AE58B4A22BB1}"/>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52">
              <a:extLst>
                <a:ext uri="{FF2B5EF4-FFF2-40B4-BE49-F238E27FC236}">
                  <a16:creationId xmlns:a16="http://schemas.microsoft.com/office/drawing/2014/main" id="{BA7305CD-67BF-4D49-AA78-4FB7445DA749}"/>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52">
              <a:extLst>
                <a:ext uri="{FF2B5EF4-FFF2-40B4-BE49-F238E27FC236}">
                  <a16:creationId xmlns:a16="http://schemas.microsoft.com/office/drawing/2014/main" id="{734441D5-B079-432B-829C-ED84B654B6C6}"/>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54" name="Title 53">
            <a:extLst>
              <a:ext uri="{FF2B5EF4-FFF2-40B4-BE49-F238E27FC236}">
                <a16:creationId xmlns:a16="http://schemas.microsoft.com/office/drawing/2014/main" id="{82583EF1-6DFC-492A-8686-E4FB80F14AB0}"/>
              </a:ext>
            </a:extLst>
          </p:cNvPr>
          <p:cNvSpPr>
            <a:spLocks noGrp="1"/>
          </p:cNvSpPr>
          <p:nvPr>
            <p:ph type="title"/>
          </p:nvPr>
        </p:nvSpPr>
        <p:spPr/>
        <p:txBody>
          <a:bodyPr/>
          <a:lstStyle/>
          <a:p>
            <a:r>
              <a:rPr lang="en-US">
                <a:solidFill>
                  <a:srgbClr val="103665"/>
                </a:solidFill>
              </a:rPr>
              <a:t>Roles and Responsibilities</a:t>
            </a:r>
            <a:endParaRPr lang="en-IN">
              <a:solidFill>
                <a:srgbClr val="103665"/>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48932466"/>
              </p:ext>
            </p:extLst>
          </p:nvPr>
        </p:nvGraphicFramePr>
        <p:xfrm>
          <a:off x="471670" y="1597479"/>
          <a:ext cx="11277601" cy="5071872"/>
        </p:xfrm>
        <a:graphic>
          <a:graphicData uri="http://schemas.openxmlformats.org/drawingml/2006/table">
            <a:tbl>
              <a:tblPr firstRow="1" bandRow="1"/>
              <a:tblGrid>
                <a:gridCol w="2139368">
                  <a:extLst>
                    <a:ext uri="{9D8B030D-6E8A-4147-A177-3AD203B41FA5}">
                      <a16:colId xmlns:a16="http://schemas.microsoft.com/office/drawing/2014/main" val="3773881043"/>
                    </a:ext>
                  </a:extLst>
                </a:gridCol>
                <a:gridCol w="7637318">
                  <a:extLst>
                    <a:ext uri="{9D8B030D-6E8A-4147-A177-3AD203B41FA5}">
                      <a16:colId xmlns:a16="http://schemas.microsoft.com/office/drawing/2014/main" val="3710770688"/>
                    </a:ext>
                  </a:extLst>
                </a:gridCol>
                <a:gridCol w="1500915">
                  <a:extLst>
                    <a:ext uri="{9D8B030D-6E8A-4147-A177-3AD203B41FA5}">
                      <a16:colId xmlns:a16="http://schemas.microsoft.com/office/drawing/2014/main" val="4036814241"/>
                    </a:ext>
                  </a:extLst>
                </a:gridCol>
              </a:tblGrid>
              <a:tr h="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b="0" i="0" cap="none" baseline="0">
                          <a:solidFill>
                            <a:schemeClr val="bg1"/>
                          </a:solidFill>
                          <a:latin typeface="Segoe UI Semibold" panose="020B0702040204020203" pitchFamily="34" charset="0"/>
                          <a:cs typeface="Segoe UI Semibold" panose="020B0702040204020203" pitchFamily="34" charset="0"/>
                        </a:rPr>
                        <a:t>Workstream</a:t>
                      </a:r>
                    </a:p>
                  </a:txBody>
                  <a:tcPr marL="109728" marR="109728" marT="64008" marB="64008"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b="0" i="0" cap="none" baseline="0">
                          <a:solidFill>
                            <a:schemeClr val="bg1"/>
                          </a:solidFill>
                          <a:latin typeface="Segoe UI Semibold" panose="020B0702040204020203" pitchFamily="34" charset="0"/>
                          <a:cs typeface="Segoe UI Semibold" panose="020B0702040204020203" pitchFamily="34" charset="0"/>
                        </a:rPr>
                        <a:t>Core deliverables</a:t>
                      </a:r>
                    </a:p>
                  </a:txBody>
                  <a:tcPr marL="109728" marR="109728" marT="64008" marB="6400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i="0" cap="none" baseline="0">
                          <a:solidFill>
                            <a:schemeClr val="bg1"/>
                          </a:solidFill>
                          <a:latin typeface="Segoe UI Semibold" panose="020B0702040204020203" pitchFamily="34" charset="0"/>
                          <a:cs typeface="Segoe UI Semibold" panose="020B0702040204020203" pitchFamily="34" charset="0"/>
                        </a:rPr>
                        <a:t>Owner</a:t>
                      </a:r>
                    </a:p>
                  </a:txBody>
                  <a:tcPr marL="109728" marR="109728" marT="64008" marB="64008" anchor="ctr">
                    <a:lnL w="6350" cap="flat" cmpd="sng" algn="ctr">
                      <a:solidFill>
                        <a:schemeClr val="bg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956570176"/>
                  </a:ext>
                </a:extLst>
              </a:tr>
              <a:tr h="0">
                <a:tc>
                  <a:txBody>
                    <a:bodyPr/>
                    <a:lstStyle/>
                    <a:p>
                      <a:r>
                        <a:rPr lang="en-US" sz="1200" b="0" i="0">
                          <a:solidFill>
                            <a:schemeClr val="tx1"/>
                          </a:solidFill>
                          <a:latin typeface="+mn-lt"/>
                        </a:rPr>
                        <a:t>Event Blueprint</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a:solidFill>
                            <a:schemeClr val="tx1"/>
                          </a:solidFill>
                          <a:latin typeface="+mn-lt"/>
                        </a:rPr>
                        <a:t>Define</a:t>
                      </a:r>
                      <a:r>
                        <a:rPr lang="en-US" sz="1200" b="0" i="0" baseline="0">
                          <a:solidFill>
                            <a:schemeClr val="tx1"/>
                          </a:solidFill>
                          <a:latin typeface="+mn-lt"/>
                        </a:rPr>
                        <a:t> o</a:t>
                      </a:r>
                      <a:r>
                        <a:rPr lang="en-US" sz="1200" b="0" i="0">
                          <a:solidFill>
                            <a:schemeClr val="tx1"/>
                          </a:solidFill>
                          <a:latin typeface="+mn-lt"/>
                        </a:rPr>
                        <a:t>bjectives, success metrics, audience</a:t>
                      </a:r>
                      <a:r>
                        <a:rPr lang="en-US" sz="1200" b="0" i="0" baseline="0">
                          <a:solidFill>
                            <a:schemeClr val="tx1"/>
                          </a:solidFill>
                          <a:latin typeface="+mn-lt"/>
                        </a:rPr>
                        <a:t> targeting, and key event activities</a:t>
                      </a:r>
                      <a:endParaRPr lang="en-US" sz="1200" b="0" i="0">
                        <a:solidFill>
                          <a:schemeClr val="tx1"/>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Alessandro</a:t>
                      </a:r>
                      <a:r>
                        <a:rPr lang="en-US" sz="1200" b="0" i="0" baseline="0">
                          <a:solidFill>
                            <a:schemeClr val="tx1"/>
                          </a:solidFill>
                          <a:latin typeface="+mn-lt"/>
                        </a:rPr>
                        <a:t> </a:t>
                      </a:r>
                      <a:r>
                        <a:rPr lang="en-US" sz="1200" b="0" i="0" baseline="0" err="1">
                          <a:solidFill>
                            <a:schemeClr val="tx1"/>
                          </a:solidFill>
                          <a:latin typeface="+mn-lt"/>
                        </a:rPr>
                        <a:t>Segala</a:t>
                      </a:r>
                      <a:r>
                        <a:rPr lang="en-US" sz="1200" b="0" i="0" baseline="0">
                          <a:solidFill>
                            <a:schemeClr val="tx1"/>
                          </a:solidFill>
                          <a:latin typeface="+mn-lt"/>
                        </a:rPr>
                        <a:t>, PJ Meyer</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b="0" i="0" baseline="0">
                          <a:solidFill>
                            <a:schemeClr val="tx1"/>
                          </a:solidFill>
                          <a:latin typeface="+mn-lt"/>
                        </a:rPr>
                        <a:t>Messaging &amp; Merchandising Strategy</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b="0" i="0">
                          <a:solidFill>
                            <a:schemeClr val="tx1"/>
                          </a:solidFill>
                          <a:latin typeface="+mn-lt"/>
                        </a:rPr>
                        <a:t>Development of key messages,</a:t>
                      </a:r>
                      <a:r>
                        <a:rPr lang="en-US" sz="1200" b="0" i="0" baseline="0">
                          <a:solidFill>
                            <a:schemeClr val="tx1"/>
                          </a:solidFill>
                          <a:latin typeface="+mn-lt"/>
                        </a:rPr>
                        <a:t> primary CTAs &amp; overall technology story featured at the event</a:t>
                      </a:r>
                      <a:endParaRPr lang="en-US" sz="1200" b="0" i="0">
                        <a:solidFill>
                          <a:schemeClr val="tx1"/>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Alessandro</a:t>
                      </a:r>
                      <a:r>
                        <a:rPr lang="en-US" sz="1200" b="0" i="0" baseline="0">
                          <a:solidFill>
                            <a:schemeClr val="tx1"/>
                          </a:solidFill>
                          <a:latin typeface="+mn-lt"/>
                        </a:rPr>
                        <a:t> </a:t>
                      </a:r>
                      <a:r>
                        <a:rPr lang="en-US" sz="1200" b="0" i="0" baseline="0" err="1">
                          <a:solidFill>
                            <a:schemeClr val="tx1"/>
                          </a:solidFill>
                          <a:latin typeface="+mn-lt"/>
                        </a:rPr>
                        <a:t>Segala</a:t>
                      </a:r>
                      <a:r>
                        <a:rPr lang="en-US" sz="1200" b="0" i="0" baseline="0">
                          <a:solidFill>
                            <a:schemeClr val="tx1"/>
                          </a:solidFill>
                          <a:latin typeface="+mn-lt"/>
                        </a:rPr>
                        <a:t>, PJ Meyer</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7007710"/>
                  </a:ext>
                </a:extLst>
              </a:tr>
              <a:tr h="0">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Measurement </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Enable measurement of identified success metrics and goals on-site</a:t>
                      </a: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Alessandro</a:t>
                      </a:r>
                      <a:r>
                        <a:rPr lang="en-US" sz="1200" b="0" i="0" baseline="0">
                          <a:solidFill>
                            <a:schemeClr val="tx1"/>
                          </a:solidFill>
                          <a:latin typeface="+mn-lt"/>
                        </a:rPr>
                        <a:t> </a:t>
                      </a:r>
                      <a:r>
                        <a:rPr lang="en-US" sz="1200" b="0" i="0" baseline="0" err="1">
                          <a:solidFill>
                            <a:schemeClr val="tx1"/>
                          </a:solidFill>
                          <a:latin typeface="+mn-lt"/>
                        </a:rPr>
                        <a:t>Segala</a:t>
                      </a:r>
                      <a:r>
                        <a:rPr lang="en-US" sz="1200" b="0" i="0" baseline="0">
                          <a:solidFill>
                            <a:schemeClr val="tx1"/>
                          </a:solidFill>
                          <a:latin typeface="+mn-lt"/>
                        </a:rPr>
                        <a:t>, PJ Meyer</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Keynote(s)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Development of keynote</a:t>
                      </a:r>
                      <a:r>
                        <a:rPr lang="en-US" sz="1200" b="0" i="0" baseline="0">
                          <a:solidFill>
                            <a:schemeClr val="tx1"/>
                          </a:solidFill>
                          <a:latin typeface="+mn-lt"/>
                        </a:rPr>
                        <a:t> proposals, story line, content and content reviews</a:t>
                      </a:r>
                      <a:endParaRPr lang="en-US" sz="1200" b="0" i="0">
                        <a:solidFill>
                          <a:schemeClr val="tx1"/>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9541474"/>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Session(s)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Development of paid and earned session/speaker</a:t>
                      </a:r>
                      <a:r>
                        <a:rPr lang="en-US" sz="1200" b="0" i="0" baseline="0">
                          <a:solidFill>
                            <a:schemeClr val="tx1"/>
                          </a:solidFill>
                          <a:latin typeface="+mn-lt"/>
                        </a:rPr>
                        <a:t> proposals, session content and session reviews</a:t>
                      </a:r>
                      <a:endParaRPr lang="en-US" sz="1200" b="0" i="0">
                        <a:solidFill>
                          <a:schemeClr val="tx1"/>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err="1">
                          <a:solidFill>
                            <a:schemeClr val="tx1"/>
                          </a:solidFill>
                          <a:latin typeface="+mn-lt"/>
                        </a:rPr>
                        <a:t>Guarav</a:t>
                      </a:r>
                      <a:r>
                        <a:rPr lang="en-US" sz="1200" b="0" i="0">
                          <a:solidFill>
                            <a:schemeClr val="tx1"/>
                          </a:solidFill>
                          <a:latin typeface="+mn-lt"/>
                        </a:rPr>
                        <a:t> Seth</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825429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Booth Production, Collateral, &amp; On-Site Signage</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Development of booth</a:t>
                      </a:r>
                      <a:r>
                        <a:rPr lang="en-US" sz="1200" b="0" i="0" strike="noStrike" baseline="0">
                          <a:solidFill>
                            <a:schemeClr val="tx1"/>
                          </a:solidFill>
                          <a:latin typeface="+mn-lt"/>
                        </a:rPr>
                        <a:t> look and feel, branding, booth experience and collateral strategy. </a:t>
                      </a:r>
                      <a:r>
                        <a:rPr lang="en-US" sz="1200" b="0" i="0">
                          <a:solidFill>
                            <a:schemeClr val="tx1"/>
                          </a:solidFill>
                          <a:latin typeface="+mn-lt"/>
                        </a:rPr>
                        <a:t>Also responsible</a:t>
                      </a:r>
                      <a:r>
                        <a:rPr lang="en-US" sz="1200" b="0" i="0" baseline="0">
                          <a:solidFill>
                            <a:schemeClr val="tx1"/>
                          </a:solidFill>
                          <a:latin typeface="+mn-lt"/>
                        </a:rPr>
                        <a:t> for booth shipping, ordering show services and overall booth production</a:t>
                      </a:r>
                      <a:endParaRPr lang="en-US" sz="1200" b="0" i="0">
                        <a:solidFill>
                          <a:schemeClr val="tx1"/>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Claudia Brodeur</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918570"/>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Demos</a:t>
                      </a:r>
                      <a:r>
                        <a:rPr lang="en-US" sz="1200" b="0" i="0" baseline="0">
                          <a:solidFill>
                            <a:schemeClr val="tx1"/>
                          </a:solidFill>
                          <a:latin typeface="+mn-lt"/>
                        </a:rPr>
                        <a:t> Production, Demo Training &amp; Booth Staffing</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Development of demos, demo training and documentation. Also responsible</a:t>
                      </a:r>
                      <a:r>
                        <a:rPr lang="en-US" sz="1200" b="0" i="0" baseline="0">
                          <a:solidFill>
                            <a:schemeClr val="tx1"/>
                          </a:solidFill>
                          <a:latin typeface="+mn-lt"/>
                        </a:rPr>
                        <a:t> for identifying the right demo staff and securing their commitment to support the event</a:t>
                      </a:r>
                      <a:endParaRPr lang="en-US" sz="1200" b="0" i="0">
                        <a:solidFill>
                          <a:schemeClr val="tx1"/>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Alessandro</a:t>
                      </a:r>
                      <a:r>
                        <a:rPr lang="en-US" sz="1200" b="0" i="0" baseline="0">
                          <a:solidFill>
                            <a:schemeClr val="tx1"/>
                          </a:solidFill>
                          <a:latin typeface="+mn-lt"/>
                        </a:rPr>
                        <a:t> </a:t>
                      </a:r>
                      <a:r>
                        <a:rPr lang="en-US" sz="1200" b="0" i="0" baseline="0" err="1">
                          <a:solidFill>
                            <a:schemeClr val="tx1"/>
                          </a:solidFill>
                          <a:latin typeface="+mn-lt"/>
                        </a:rPr>
                        <a:t>Segala</a:t>
                      </a:r>
                      <a:r>
                        <a:rPr lang="en-US" sz="1200" b="0" i="0" baseline="0">
                          <a:solidFill>
                            <a:schemeClr val="tx1"/>
                          </a:solidFill>
                          <a:latin typeface="+mn-lt"/>
                        </a:rPr>
                        <a:t>, PJ Meyer</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90528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b="0" i="0" strike="noStrike">
                          <a:solidFill>
                            <a:schemeClr val="tx1"/>
                          </a:solidFill>
                          <a:latin typeface="+mn-lt"/>
                        </a:rPr>
                        <a:t>PR/AR</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Development and implementation</a:t>
                      </a:r>
                      <a:r>
                        <a:rPr lang="en-US" sz="1200" b="0" i="0" strike="noStrike" baseline="0">
                          <a:solidFill>
                            <a:schemeClr val="tx1"/>
                          </a:solidFill>
                          <a:latin typeface="+mn-lt"/>
                        </a:rPr>
                        <a:t> of the PR/AR plan for the event</a:t>
                      </a:r>
                      <a:endParaRPr lang="en-US" sz="1200" b="0" i="0" strike="noStrike">
                        <a:solidFill>
                          <a:schemeClr val="tx1"/>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Molly Coleman</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8086155"/>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b="0" i="0" strike="noStrike">
                          <a:solidFill>
                            <a:schemeClr val="tx1"/>
                          </a:solidFill>
                          <a:latin typeface="+mn-lt"/>
                        </a:rPr>
                        <a:t>Digital</a:t>
                      </a:r>
                      <a:r>
                        <a:rPr lang="en-US" sz="1200" b="0" i="0" strike="noStrike" baseline="0">
                          <a:solidFill>
                            <a:schemeClr val="tx1"/>
                          </a:solidFill>
                          <a:latin typeface="+mn-lt"/>
                        </a:rPr>
                        <a:t> and Social</a:t>
                      </a:r>
                      <a:endParaRPr lang="en-US" sz="1200" b="0" i="0" strike="noStrike">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Development and implementation</a:t>
                      </a:r>
                      <a:r>
                        <a:rPr lang="en-US" sz="1200" b="0" i="0" strike="noStrike" baseline="0">
                          <a:solidFill>
                            <a:schemeClr val="tx1"/>
                          </a:solidFill>
                          <a:latin typeface="+mn-lt"/>
                        </a:rPr>
                        <a:t> of the digital and social plan for the event</a:t>
                      </a:r>
                      <a:endParaRPr lang="en-US" sz="1200" b="0" i="0" strike="noStrike">
                        <a:solidFill>
                          <a:schemeClr val="tx1"/>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Gabriel </a:t>
                      </a:r>
                      <a:r>
                        <a:rPr lang="en-US" sz="1200" b="0" i="0" err="1">
                          <a:solidFill>
                            <a:schemeClr val="tx1"/>
                          </a:solidFill>
                          <a:latin typeface="+mn-lt"/>
                        </a:rPr>
                        <a:t>Dorta</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46218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b="0" i="0">
                          <a:solidFill>
                            <a:schemeClr val="tx1"/>
                          </a:solidFill>
                          <a:latin typeface="+mn-lt"/>
                        </a:rPr>
                        <a:t>Field/Customer</a:t>
                      </a:r>
                      <a:r>
                        <a:rPr lang="en-US" sz="1200" b="0" i="0" baseline="0">
                          <a:solidFill>
                            <a:schemeClr val="tx1"/>
                          </a:solidFill>
                          <a:latin typeface="+mn-lt"/>
                        </a:rPr>
                        <a:t> </a:t>
                      </a:r>
                      <a:r>
                        <a:rPr lang="en-US" sz="1200" b="0" i="0">
                          <a:solidFill>
                            <a:schemeClr val="tx1"/>
                          </a:solidFill>
                          <a:latin typeface="+mn-lt"/>
                        </a:rPr>
                        <a:t>Engagement</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Notifying local field office of presence</a:t>
                      </a:r>
                      <a:r>
                        <a:rPr lang="en-US" sz="1200" b="0" i="0" baseline="0">
                          <a:solidFill>
                            <a:schemeClr val="tx1"/>
                          </a:solidFill>
                          <a:latin typeface="+mn-lt"/>
                        </a:rPr>
                        <a:t> at the event and any co-coordination of ancillary activities.</a:t>
                      </a:r>
                      <a:br>
                        <a:rPr lang="en-US" sz="1200" b="0" i="0" baseline="0">
                          <a:solidFill>
                            <a:schemeClr val="tx1"/>
                          </a:solidFill>
                          <a:latin typeface="+mn-lt"/>
                        </a:rPr>
                      </a:br>
                      <a:r>
                        <a:rPr lang="en-US" sz="1200" b="0" i="0">
                          <a:solidFill>
                            <a:schemeClr val="tx1"/>
                          </a:solidFill>
                          <a:latin typeface="+mn-lt"/>
                        </a:rPr>
                        <a:t>(e.g. customer dinner, side meetings, boot camps,</a:t>
                      </a:r>
                      <a:r>
                        <a:rPr lang="en-US" sz="1200" b="0" i="0" baseline="0">
                          <a:solidFill>
                            <a:schemeClr val="tx1"/>
                          </a:solidFill>
                          <a:latin typeface="+mn-lt"/>
                        </a:rPr>
                        <a:t> local hackathons, Immersions </a:t>
                      </a:r>
                      <a:r>
                        <a:rPr lang="en-US" sz="1200" b="0" i="0">
                          <a:solidFill>
                            <a:schemeClr val="tx1"/>
                          </a:solidFill>
                          <a:latin typeface="+mn-lt"/>
                        </a:rPr>
                        <a:t>etc.)</a:t>
                      </a: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289873"/>
                  </a:ext>
                </a:extLst>
              </a:tr>
              <a:tr h="0">
                <a:tc>
                  <a:txBody>
                    <a:bodyPr/>
                    <a:lstStyle/>
                    <a:p>
                      <a:r>
                        <a:rPr lang="en-US" sz="1200" b="0" i="0">
                          <a:solidFill>
                            <a:schemeClr val="tx1"/>
                          </a:solidFill>
                          <a:latin typeface="+mn-lt"/>
                        </a:rPr>
                        <a:t>Post Event Email &amp; Nurture</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Craft post</a:t>
                      </a:r>
                      <a:r>
                        <a:rPr lang="en-US" sz="1200" b="0" i="0" baseline="0">
                          <a:solidFill>
                            <a:schemeClr val="tx1"/>
                          </a:solidFill>
                          <a:latin typeface="+mn-lt"/>
                        </a:rPr>
                        <a:t> event email and identify the appropriate GEP nurture stream for lead handoff</a:t>
                      </a:r>
                      <a:endParaRPr lang="en-US" sz="1200" b="0" i="0" kern="1200" baseline="0">
                        <a:solidFill>
                          <a:schemeClr val="tx1"/>
                        </a:solidFill>
                        <a:latin typeface="+mn-lt"/>
                        <a:ea typeface="+mn-ea"/>
                        <a:cs typeface="+mn-cs"/>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Alessandro</a:t>
                      </a:r>
                      <a:r>
                        <a:rPr lang="en-US" sz="1200" b="0" i="0" baseline="0">
                          <a:solidFill>
                            <a:schemeClr val="tx1"/>
                          </a:solidFill>
                          <a:latin typeface="+mn-lt"/>
                        </a:rPr>
                        <a:t> </a:t>
                      </a:r>
                      <a:r>
                        <a:rPr lang="en-US" sz="1200" b="0" i="0" baseline="0" err="1">
                          <a:solidFill>
                            <a:schemeClr val="tx1"/>
                          </a:solidFill>
                          <a:latin typeface="+mn-lt"/>
                        </a:rPr>
                        <a:t>Segala</a:t>
                      </a:r>
                      <a:r>
                        <a:rPr lang="en-US" sz="1200" b="0" i="0" baseline="0">
                          <a:solidFill>
                            <a:schemeClr val="tx1"/>
                          </a:solidFill>
                          <a:latin typeface="+mn-lt"/>
                        </a:rPr>
                        <a:t>, PJ Meyer</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0638528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0577D65-1DCB-453B-9154-E2AD7FF814CC}"/>
              </a:ext>
            </a:extLst>
          </p:cNvPr>
          <p:cNvGrpSpPr/>
          <p:nvPr/>
        </p:nvGrpSpPr>
        <p:grpSpPr>
          <a:xfrm>
            <a:off x="0" y="0"/>
            <a:ext cx="12192000" cy="1380067"/>
            <a:chOff x="0" y="-1"/>
            <a:chExt cx="12192000" cy="1380067"/>
          </a:xfrm>
        </p:grpSpPr>
        <p:sp>
          <p:nvSpPr>
            <p:cNvPr id="5" name="Rectangle 4">
              <a:extLst>
                <a:ext uri="{FF2B5EF4-FFF2-40B4-BE49-F238E27FC236}">
                  <a16:creationId xmlns:a16="http://schemas.microsoft.com/office/drawing/2014/main" id="{2578E9FC-3C1B-4A7A-9BEF-B08F72C723D1}"/>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4">
              <a:extLst>
                <a:ext uri="{FF2B5EF4-FFF2-40B4-BE49-F238E27FC236}">
                  <a16:creationId xmlns:a16="http://schemas.microsoft.com/office/drawing/2014/main" id="{B743E660-8229-4238-85DF-C75592798B20}"/>
                </a:ext>
              </a:extLst>
            </p:cNvPr>
            <p:cNvGrpSpPr>
              <a:grpSpLocks noChangeAspect="1"/>
            </p:cNvGrpSpPr>
            <p:nvPr/>
          </p:nvGrpSpPr>
          <p:grpSpPr bwMode="auto">
            <a:xfrm rot="21236390">
              <a:off x="8676736" y="435507"/>
              <a:ext cx="848133" cy="563234"/>
              <a:chOff x="-727" y="-1420"/>
              <a:chExt cx="1292" cy="858"/>
            </a:xfrm>
          </p:grpSpPr>
          <p:sp>
            <p:nvSpPr>
              <p:cNvPr id="35" name="Freeform 5">
                <a:extLst>
                  <a:ext uri="{FF2B5EF4-FFF2-40B4-BE49-F238E27FC236}">
                    <a16:creationId xmlns:a16="http://schemas.microsoft.com/office/drawing/2014/main" id="{74BD96A9-35CE-47D5-B4B6-326911B5C16B}"/>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6">
                <a:extLst>
                  <a:ext uri="{FF2B5EF4-FFF2-40B4-BE49-F238E27FC236}">
                    <a16:creationId xmlns:a16="http://schemas.microsoft.com/office/drawing/2014/main" id="{AF6F4F25-8679-4D0A-918D-4B0A26DD594E}"/>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7">
                <a:extLst>
                  <a:ext uri="{FF2B5EF4-FFF2-40B4-BE49-F238E27FC236}">
                    <a16:creationId xmlns:a16="http://schemas.microsoft.com/office/drawing/2014/main" id="{9DC832FD-B4DB-4DA7-BE00-4898B8035121}"/>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8">
                <a:extLst>
                  <a:ext uri="{FF2B5EF4-FFF2-40B4-BE49-F238E27FC236}">
                    <a16:creationId xmlns:a16="http://schemas.microsoft.com/office/drawing/2014/main" id="{320AEB85-797E-402C-BC05-A3C36E167A1B}"/>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Line 9">
                <a:extLst>
                  <a:ext uri="{FF2B5EF4-FFF2-40B4-BE49-F238E27FC236}">
                    <a16:creationId xmlns:a16="http://schemas.microsoft.com/office/drawing/2014/main" id="{9AB5CB45-C3FB-4EE8-9271-FBA2DBE7E735}"/>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10">
                <a:extLst>
                  <a:ext uri="{FF2B5EF4-FFF2-40B4-BE49-F238E27FC236}">
                    <a16:creationId xmlns:a16="http://schemas.microsoft.com/office/drawing/2014/main" id="{A0E26620-845C-4BB3-9013-278580E17C0A}"/>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11">
                <a:extLst>
                  <a:ext uri="{FF2B5EF4-FFF2-40B4-BE49-F238E27FC236}">
                    <a16:creationId xmlns:a16="http://schemas.microsoft.com/office/drawing/2014/main" id="{9B30ABAE-6462-4DBD-9862-1DA7B387892D}"/>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12">
                <a:extLst>
                  <a:ext uri="{FF2B5EF4-FFF2-40B4-BE49-F238E27FC236}">
                    <a16:creationId xmlns:a16="http://schemas.microsoft.com/office/drawing/2014/main" id="{EEA9B42B-DE49-4FEE-A9BF-640D6ACE699A}"/>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13">
                <a:extLst>
                  <a:ext uri="{FF2B5EF4-FFF2-40B4-BE49-F238E27FC236}">
                    <a16:creationId xmlns:a16="http://schemas.microsoft.com/office/drawing/2014/main" id="{06DF8283-D512-4316-86A8-D8A8A422B11B}"/>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14">
                <a:extLst>
                  <a:ext uri="{FF2B5EF4-FFF2-40B4-BE49-F238E27FC236}">
                    <a16:creationId xmlns:a16="http://schemas.microsoft.com/office/drawing/2014/main" id="{A1038BA2-DF69-4C91-9518-97E63514AE5D}"/>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15">
                <a:extLst>
                  <a:ext uri="{FF2B5EF4-FFF2-40B4-BE49-F238E27FC236}">
                    <a16:creationId xmlns:a16="http://schemas.microsoft.com/office/drawing/2014/main" id="{B5221350-F510-4AFB-AF9D-644FAA3D47AC}"/>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16">
                <a:extLst>
                  <a:ext uri="{FF2B5EF4-FFF2-40B4-BE49-F238E27FC236}">
                    <a16:creationId xmlns:a16="http://schemas.microsoft.com/office/drawing/2014/main" id="{E64BBE1D-D819-4A6B-AF9A-9CA59BE0B8A7}"/>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Line 17">
                <a:extLst>
                  <a:ext uri="{FF2B5EF4-FFF2-40B4-BE49-F238E27FC236}">
                    <a16:creationId xmlns:a16="http://schemas.microsoft.com/office/drawing/2014/main" id="{279E9BB2-CC5D-40A4-8105-C3FBFEE471AF}"/>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18">
                <a:extLst>
                  <a:ext uri="{FF2B5EF4-FFF2-40B4-BE49-F238E27FC236}">
                    <a16:creationId xmlns:a16="http://schemas.microsoft.com/office/drawing/2014/main" id="{57101F37-DDE7-41D7-9423-C3F3A07B85A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Line 19">
                <a:extLst>
                  <a:ext uri="{FF2B5EF4-FFF2-40B4-BE49-F238E27FC236}">
                    <a16:creationId xmlns:a16="http://schemas.microsoft.com/office/drawing/2014/main" id="{6D7F9230-67B7-49D0-B722-7B86DFB3227B}"/>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Line 20">
                <a:extLst>
                  <a:ext uri="{FF2B5EF4-FFF2-40B4-BE49-F238E27FC236}">
                    <a16:creationId xmlns:a16="http://schemas.microsoft.com/office/drawing/2014/main" id="{32C38FEE-F857-4682-8951-2F7C3EA5422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21">
                <a:extLst>
                  <a:ext uri="{FF2B5EF4-FFF2-40B4-BE49-F238E27FC236}">
                    <a16:creationId xmlns:a16="http://schemas.microsoft.com/office/drawing/2014/main" id="{3F31F0B8-5B85-4AE9-AA00-B24C4DCA2C6A}"/>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 name="Group 24">
              <a:extLst>
                <a:ext uri="{FF2B5EF4-FFF2-40B4-BE49-F238E27FC236}">
                  <a16:creationId xmlns:a16="http://schemas.microsoft.com/office/drawing/2014/main" id="{A5F6F8A0-FA68-47A7-AB5E-9E45C8024B31}"/>
                </a:ext>
              </a:extLst>
            </p:cNvPr>
            <p:cNvGrpSpPr>
              <a:grpSpLocks noChangeAspect="1"/>
            </p:cNvGrpSpPr>
            <p:nvPr/>
          </p:nvGrpSpPr>
          <p:grpSpPr bwMode="auto">
            <a:xfrm rot="20566751" flipH="1">
              <a:off x="11107553" y="122959"/>
              <a:ext cx="731614" cy="1134146"/>
              <a:chOff x="-1813" y="606"/>
              <a:chExt cx="1265" cy="1961"/>
            </a:xfrm>
          </p:grpSpPr>
          <p:sp>
            <p:nvSpPr>
              <p:cNvPr id="26" name="Freeform 25">
                <a:extLst>
                  <a:ext uri="{FF2B5EF4-FFF2-40B4-BE49-F238E27FC236}">
                    <a16:creationId xmlns:a16="http://schemas.microsoft.com/office/drawing/2014/main" id="{720F2FA4-64A9-4033-AB1D-36E1A383BB36}"/>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26">
                <a:extLst>
                  <a:ext uri="{FF2B5EF4-FFF2-40B4-BE49-F238E27FC236}">
                    <a16:creationId xmlns:a16="http://schemas.microsoft.com/office/drawing/2014/main" id="{9EB4367B-C1EA-439B-841D-F9E7D68ACB98}"/>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Freeform 27">
                <a:extLst>
                  <a:ext uri="{FF2B5EF4-FFF2-40B4-BE49-F238E27FC236}">
                    <a16:creationId xmlns:a16="http://schemas.microsoft.com/office/drawing/2014/main" id="{A29F9A5E-0476-4329-BBEB-AF32F307048E}"/>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28">
                <a:extLst>
                  <a:ext uri="{FF2B5EF4-FFF2-40B4-BE49-F238E27FC236}">
                    <a16:creationId xmlns:a16="http://schemas.microsoft.com/office/drawing/2014/main" id="{77D94C65-E19B-47ED-80B0-C21E09F7F82A}"/>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Line 29">
                <a:extLst>
                  <a:ext uri="{FF2B5EF4-FFF2-40B4-BE49-F238E27FC236}">
                    <a16:creationId xmlns:a16="http://schemas.microsoft.com/office/drawing/2014/main" id="{0F3CB0F8-1D97-4256-8BB7-C6568B67817E}"/>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30">
                <a:extLst>
                  <a:ext uri="{FF2B5EF4-FFF2-40B4-BE49-F238E27FC236}">
                    <a16:creationId xmlns:a16="http://schemas.microsoft.com/office/drawing/2014/main" id="{ED7856C1-7B4C-48E3-A2BF-3C95ED7B7AD4}"/>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Oval 31">
                <a:extLst>
                  <a:ext uri="{FF2B5EF4-FFF2-40B4-BE49-F238E27FC236}">
                    <a16:creationId xmlns:a16="http://schemas.microsoft.com/office/drawing/2014/main" id="{4F22B969-87E8-4E52-9781-646B63FF002C}"/>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32">
                <a:extLst>
                  <a:ext uri="{FF2B5EF4-FFF2-40B4-BE49-F238E27FC236}">
                    <a16:creationId xmlns:a16="http://schemas.microsoft.com/office/drawing/2014/main" id="{3E00FAD1-F93D-45C4-9A0B-726B8BE8F29A}"/>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Freeform 33">
                <a:extLst>
                  <a:ext uri="{FF2B5EF4-FFF2-40B4-BE49-F238E27FC236}">
                    <a16:creationId xmlns:a16="http://schemas.microsoft.com/office/drawing/2014/main" id="{DE0F9A6B-7544-400A-A3F4-3AE7F9845716}"/>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 name="Group 8">
              <a:extLst>
                <a:ext uri="{FF2B5EF4-FFF2-40B4-BE49-F238E27FC236}">
                  <a16:creationId xmlns:a16="http://schemas.microsoft.com/office/drawing/2014/main" id="{96A1BE04-6120-44D1-A67E-DE93DC512386}"/>
                </a:ext>
              </a:extLst>
            </p:cNvPr>
            <p:cNvGrpSpPr>
              <a:grpSpLocks noChangeAspect="1"/>
            </p:cNvGrpSpPr>
            <p:nvPr/>
          </p:nvGrpSpPr>
          <p:grpSpPr bwMode="auto">
            <a:xfrm rot="764832">
              <a:off x="10028595" y="122959"/>
              <a:ext cx="628384" cy="658307"/>
              <a:chOff x="-1831" y="-565"/>
              <a:chExt cx="777" cy="814"/>
            </a:xfrm>
          </p:grpSpPr>
          <p:sp>
            <p:nvSpPr>
              <p:cNvPr id="14" name="Freeform 37">
                <a:extLst>
                  <a:ext uri="{FF2B5EF4-FFF2-40B4-BE49-F238E27FC236}">
                    <a16:creationId xmlns:a16="http://schemas.microsoft.com/office/drawing/2014/main" id="{54742A2C-BABC-4D1F-958D-9868402B7EEF}"/>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38">
                <a:extLst>
                  <a:ext uri="{FF2B5EF4-FFF2-40B4-BE49-F238E27FC236}">
                    <a16:creationId xmlns:a16="http://schemas.microsoft.com/office/drawing/2014/main" id="{DB31ED8A-AA9F-419A-8F5D-293369727A0E}"/>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Line 39">
                <a:extLst>
                  <a:ext uri="{FF2B5EF4-FFF2-40B4-BE49-F238E27FC236}">
                    <a16:creationId xmlns:a16="http://schemas.microsoft.com/office/drawing/2014/main" id="{F7A9C996-F227-4799-BE27-2EE6C97431B1}"/>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Line 40">
                <a:extLst>
                  <a:ext uri="{FF2B5EF4-FFF2-40B4-BE49-F238E27FC236}">
                    <a16:creationId xmlns:a16="http://schemas.microsoft.com/office/drawing/2014/main" id="{F1230777-D9F0-4419-837C-C51A307419F2}"/>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Line 41">
                <a:extLst>
                  <a:ext uri="{FF2B5EF4-FFF2-40B4-BE49-F238E27FC236}">
                    <a16:creationId xmlns:a16="http://schemas.microsoft.com/office/drawing/2014/main" id="{B9DB2B2A-FC92-4A5D-BD73-C6A9C50393D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Line 42">
                <a:extLst>
                  <a:ext uri="{FF2B5EF4-FFF2-40B4-BE49-F238E27FC236}">
                    <a16:creationId xmlns:a16="http://schemas.microsoft.com/office/drawing/2014/main" id="{7CFA51AF-91A9-40A8-81C9-46B62920578D}"/>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43">
                <a:extLst>
                  <a:ext uri="{FF2B5EF4-FFF2-40B4-BE49-F238E27FC236}">
                    <a16:creationId xmlns:a16="http://schemas.microsoft.com/office/drawing/2014/main" id="{773E03FA-D4E3-4CA3-8804-3EA234C7B1E5}"/>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4">
                <a:extLst>
                  <a:ext uri="{FF2B5EF4-FFF2-40B4-BE49-F238E27FC236}">
                    <a16:creationId xmlns:a16="http://schemas.microsoft.com/office/drawing/2014/main" id="{9853DB8D-A8E8-4BC0-A066-5D83A9363074}"/>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5">
                <a:extLst>
                  <a:ext uri="{FF2B5EF4-FFF2-40B4-BE49-F238E27FC236}">
                    <a16:creationId xmlns:a16="http://schemas.microsoft.com/office/drawing/2014/main" id="{7E33DF9C-074E-4DA8-8DF8-EE7B576DCAD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6">
                <a:extLst>
                  <a:ext uri="{FF2B5EF4-FFF2-40B4-BE49-F238E27FC236}">
                    <a16:creationId xmlns:a16="http://schemas.microsoft.com/office/drawing/2014/main" id="{0B3CF6E9-E498-4D64-9164-F49E3A1A9B71}"/>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7">
                <a:extLst>
                  <a:ext uri="{FF2B5EF4-FFF2-40B4-BE49-F238E27FC236}">
                    <a16:creationId xmlns:a16="http://schemas.microsoft.com/office/drawing/2014/main" id="{A9D3E244-10EA-4B1A-BCE9-10C314E94B7E}"/>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48">
                <a:extLst>
                  <a:ext uri="{FF2B5EF4-FFF2-40B4-BE49-F238E27FC236}">
                    <a16:creationId xmlns:a16="http://schemas.microsoft.com/office/drawing/2014/main" id="{BD4FCC91-9285-45CA-A7CC-BAEB306E3895}"/>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Freeform 52">
              <a:extLst>
                <a:ext uri="{FF2B5EF4-FFF2-40B4-BE49-F238E27FC236}">
                  <a16:creationId xmlns:a16="http://schemas.microsoft.com/office/drawing/2014/main" id="{BE5B8C40-CA47-4C79-A45C-2C1A10B449D2}"/>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Freeform 52">
              <a:extLst>
                <a:ext uri="{FF2B5EF4-FFF2-40B4-BE49-F238E27FC236}">
                  <a16:creationId xmlns:a16="http://schemas.microsoft.com/office/drawing/2014/main" id="{578824A4-E690-42CA-950B-1497F7178AD6}"/>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52">
              <a:extLst>
                <a:ext uri="{FF2B5EF4-FFF2-40B4-BE49-F238E27FC236}">
                  <a16:creationId xmlns:a16="http://schemas.microsoft.com/office/drawing/2014/main" id="{DFBE62DE-C68D-4EFE-8FD1-F2FBB01EAE4C}"/>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52">
              <a:extLst>
                <a:ext uri="{FF2B5EF4-FFF2-40B4-BE49-F238E27FC236}">
                  <a16:creationId xmlns:a16="http://schemas.microsoft.com/office/drawing/2014/main" id="{E1851D2B-26D3-4CC3-BD0A-B28778EB061D}"/>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Upcoming Deadlines</a:t>
            </a:r>
          </a:p>
        </p:txBody>
      </p:sp>
      <p:graphicFrame>
        <p:nvGraphicFramePr>
          <p:cNvPr id="6" name="Table 5"/>
          <p:cNvGraphicFramePr>
            <a:graphicFrameLocks noGrp="1"/>
          </p:cNvGraphicFramePr>
          <p:nvPr>
            <p:extLst>
              <p:ext uri="{D42A27DB-BD31-4B8C-83A1-F6EECF244321}">
                <p14:modId xmlns:p14="http://schemas.microsoft.com/office/powerpoint/2010/main" val="10488157"/>
              </p:ext>
            </p:extLst>
          </p:nvPr>
        </p:nvGraphicFramePr>
        <p:xfrm>
          <a:off x="432232" y="1770617"/>
          <a:ext cx="11277599" cy="3791712"/>
        </p:xfrm>
        <a:graphic>
          <a:graphicData uri="http://schemas.openxmlformats.org/drawingml/2006/table">
            <a:tbl>
              <a:tblPr firstRow="1" bandRow="1">
                <a:effectLst>
                  <a:outerShdw blurRad="50800" dist="50800" dir="5400000" algn="ctr" rotWithShape="0">
                    <a:schemeClr val="bg1"/>
                  </a:outerShdw>
                </a:effectLst>
              </a:tblPr>
              <a:tblGrid>
                <a:gridCol w="5350258">
                  <a:extLst>
                    <a:ext uri="{9D8B030D-6E8A-4147-A177-3AD203B41FA5}">
                      <a16:colId xmlns:a16="http://schemas.microsoft.com/office/drawing/2014/main" val="3773881043"/>
                    </a:ext>
                  </a:extLst>
                </a:gridCol>
                <a:gridCol w="374469">
                  <a:extLst>
                    <a:ext uri="{9D8B030D-6E8A-4147-A177-3AD203B41FA5}">
                      <a16:colId xmlns:a16="http://schemas.microsoft.com/office/drawing/2014/main" val="3710770688"/>
                    </a:ext>
                  </a:extLst>
                </a:gridCol>
                <a:gridCol w="2238103">
                  <a:extLst>
                    <a:ext uri="{9D8B030D-6E8A-4147-A177-3AD203B41FA5}">
                      <a16:colId xmlns:a16="http://schemas.microsoft.com/office/drawing/2014/main" val="20002"/>
                    </a:ext>
                  </a:extLst>
                </a:gridCol>
                <a:gridCol w="1994262">
                  <a:extLst>
                    <a:ext uri="{9D8B030D-6E8A-4147-A177-3AD203B41FA5}">
                      <a16:colId xmlns:a16="http://schemas.microsoft.com/office/drawing/2014/main" val="4036814241"/>
                    </a:ext>
                  </a:extLst>
                </a:gridCol>
                <a:gridCol w="1320507">
                  <a:extLst>
                    <a:ext uri="{9D8B030D-6E8A-4147-A177-3AD203B41FA5}">
                      <a16:colId xmlns:a16="http://schemas.microsoft.com/office/drawing/2014/main" val="2565067274"/>
                    </a:ext>
                  </a:extLst>
                </a:gridCol>
              </a:tblGrid>
              <a:tr h="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b="0" i="0" cap="none" baseline="0">
                          <a:solidFill>
                            <a:schemeClr val="bg1"/>
                          </a:solidFill>
                          <a:latin typeface="Segoe UI Semibold" panose="020B0702040204020203" pitchFamily="34" charset="0"/>
                          <a:cs typeface="Segoe UI Semibold" panose="020B0702040204020203" pitchFamily="34" charset="0"/>
                        </a:rPr>
                        <a:t>Deliverable</a:t>
                      </a:r>
                    </a:p>
                  </a:txBody>
                  <a:tcPr marL="109728" marR="109728" marT="64008" marB="64008"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b="0" i="0" cap="none" baseline="0">
                          <a:solidFill>
                            <a:schemeClr val="bg1"/>
                          </a:solidFill>
                          <a:latin typeface="Segoe UI Semibold" panose="020B0702040204020203" pitchFamily="34" charset="0"/>
                          <a:cs typeface="Segoe UI Semibold" panose="020B0702040204020203" pitchFamily="34" charset="0"/>
                        </a:rPr>
                        <a:t>Status</a:t>
                      </a:r>
                    </a:p>
                  </a:txBody>
                  <a:tcPr marL="109728" marR="109728" marT="64008" marB="6400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sz="1600" b="0" i="0" cap="none" baseline="0">
                        <a:solidFill>
                          <a:schemeClr val="bg1"/>
                        </a:solidFill>
                        <a:latin typeface="Segoe UI Semibold" panose="020B0702040204020203" pitchFamily="34" charset="0"/>
                        <a:cs typeface="Segoe UI Semibold" panose="020B0702040204020203" pitchFamily="34" charset="0"/>
                      </a:endParaRPr>
                    </a:p>
                  </a:txBody>
                  <a:tcPr marL="109728" marR="109728" marT="64008" marB="6400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i="0" cap="none" baseline="0">
                          <a:solidFill>
                            <a:schemeClr val="bg1"/>
                          </a:solidFill>
                          <a:latin typeface="Segoe UI Semibold" panose="020B0702040204020203" pitchFamily="34" charset="0"/>
                          <a:cs typeface="Segoe UI Semibold" panose="020B0702040204020203" pitchFamily="34" charset="0"/>
                        </a:rPr>
                        <a:t>Owner</a:t>
                      </a:r>
                    </a:p>
                  </a:txBody>
                  <a:tcPr marL="109728" marR="109728" marT="64008" marB="6400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0" i="0" cap="none" baseline="0">
                          <a:solidFill>
                            <a:schemeClr val="bg1"/>
                          </a:solidFill>
                          <a:latin typeface="Segoe UI Semibold" panose="020B0702040204020203" pitchFamily="34" charset="0"/>
                          <a:cs typeface="Segoe UI Semibold" panose="020B0702040204020203" pitchFamily="34" charset="0"/>
                        </a:rPr>
                        <a:t>Due Date</a:t>
                      </a:r>
                    </a:p>
                  </a:txBody>
                  <a:tcPr marL="109728" marR="109728" marT="64008" marB="64008" anchor="ctr">
                    <a:lnL w="6350" cap="flat" cmpd="sng" algn="ctr">
                      <a:solidFill>
                        <a:schemeClr val="bg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956570176"/>
                  </a:ext>
                </a:extLst>
              </a:tr>
              <a:tr h="0">
                <a:tc>
                  <a:txBody>
                    <a:bodyPr/>
                    <a:lstStyle/>
                    <a:p>
                      <a:r>
                        <a:rPr lang="en-US" sz="1200" b="0" i="0">
                          <a:solidFill>
                            <a:schemeClr val="tx1"/>
                          </a:solidFill>
                          <a:latin typeface="+mn-lt"/>
                        </a:rPr>
                        <a:t>Floorplan</a:t>
                      </a:r>
                      <a:r>
                        <a:rPr lang="en-US" sz="1200" b="0" i="0" baseline="0">
                          <a:solidFill>
                            <a:schemeClr val="tx1"/>
                          </a:solidFill>
                          <a:latin typeface="+mn-lt"/>
                        </a:rPr>
                        <a:t> Location</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a:solidFill>
                            <a:srgbClr val="00B050"/>
                          </a:solidFill>
                          <a:latin typeface="+mn-lt"/>
                        </a:rPr>
                        <a:t>✓</a:t>
                      </a: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a:solidFill>
                            <a:schemeClr val="tx1"/>
                          </a:solidFill>
                          <a:latin typeface="+mn-lt"/>
                        </a:rPr>
                        <a:t>Complete</a:t>
                      </a:r>
                      <a:r>
                        <a:rPr lang="en-US" sz="1200" b="0" i="0" baseline="0">
                          <a:solidFill>
                            <a:schemeClr val="tx1"/>
                          </a:solidFill>
                          <a:latin typeface="+mn-lt"/>
                        </a:rPr>
                        <a:t> – 8/4</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Claudia Brodeur</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August 11</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b="0" i="0">
                          <a:solidFill>
                            <a:schemeClr val="tx1"/>
                          </a:solidFill>
                          <a:latin typeface="+mn-lt"/>
                        </a:rPr>
                        <a:t>Confirm Booth Structure</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a:solidFill>
                            <a:srgbClr val="00B050"/>
                          </a:solidFill>
                        </a:rPr>
                        <a:t>✓</a:t>
                      </a:r>
                      <a:endParaRPr lang="en-US" sz="1200" b="0" i="0">
                        <a:solidFill>
                          <a:srgbClr val="FFC000"/>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a:solidFill>
                            <a:schemeClr val="tx1"/>
                          </a:solidFill>
                          <a:latin typeface="+mn-lt"/>
                        </a:rPr>
                        <a:t>Complete – 8/21</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Claudia</a:t>
                      </a:r>
                      <a:r>
                        <a:rPr lang="en-US" sz="1200" b="0" i="0" baseline="0">
                          <a:solidFill>
                            <a:schemeClr val="tx1"/>
                          </a:solidFill>
                          <a:latin typeface="+mn-lt"/>
                        </a:rPr>
                        <a:t> Brodeur</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August 15</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7007710"/>
                  </a:ext>
                </a:extLst>
              </a:tr>
              <a:tr h="0">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Booth Graphics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a:solidFill>
                            <a:srgbClr val="00B050"/>
                          </a:solidFill>
                        </a:rPr>
                        <a:t>✓</a:t>
                      </a:r>
                      <a:endParaRPr lang="en-US" sz="1200" b="0" i="0">
                        <a:solidFill>
                          <a:srgbClr val="FFC000"/>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Complete – 8/29</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Claudia Brodeur</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August 25</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Breakout Session Content</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a:solidFill>
                            <a:srgbClr val="FFC000"/>
                          </a:solidFill>
                        </a:rPr>
                        <a:t>▲</a:t>
                      </a:r>
                      <a:endParaRPr lang="en-US" sz="1200" b="0" i="0">
                        <a:solidFill>
                          <a:schemeClr val="tx1"/>
                        </a:solidFill>
                        <a:latin typeface="+mn-lt"/>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In Progress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err="1">
                          <a:solidFill>
                            <a:schemeClr val="tx1"/>
                          </a:solidFill>
                          <a:latin typeface="+mn-lt"/>
                        </a:rPr>
                        <a:t>Guarav</a:t>
                      </a:r>
                      <a:r>
                        <a:rPr lang="en-US" sz="1200" b="0" i="0">
                          <a:solidFill>
                            <a:schemeClr val="tx1"/>
                          </a:solidFill>
                          <a:latin typeface="+mn-lt"/>
                        </a:rPr>
                        <a:t> Seth</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September 1</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9541474"/>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Demos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1921" rtl="0" eaLnBrk="1" fontAlgn="auto" latinLnBrk="0" hangingPunct="1">
                        <a:lnSpc>
                          <a:spcPct val="100000"/>
                        </a:lnSpc>
                        <a:spcBef>
                          <a:spcPts val="0"/>
                        </a:spcBef>
                        <a:spcAft>
                          <a:spcPts val="0"/>
                        </a:spcAft>
                        <a:buClrTx/>
                        <a:buSzTx/>
                        <a:buFontTx/>
                        <a:buNone/>
                        <a:tabLst/>
                        <a:defRPr/>
                      </a:pPr>
                      <a:r>
                        <a:rPr lang="en-US" sz="1200">
                          <a:solidFill>
                            <a:srgbClr val="00B050"/>
                          </a:solidFill>
                        </a:rPr>
                        <a:t>✓</a:t>
                      </a:r>
                      <a:endParaRPr lang="en-US" sz="1200" b="0" i="0" kern="1200">
                        <a:solidFill>
                          <a:srgbClr val="FFC000"/>
                        </a:solidFill>
                        <a:latin typeface="Segoe UI"/>
                        <a:ea typeface="+mn-ea"/>
                        <a:cs typeface="+mn-cs"/>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Complete</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Alessandro, PJ</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October 1</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825429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Staff Registration</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1921" rtl="0" eaLnBrk="1" fontAlgn="auto" latinLnBrk="0" hangingPunct="1">
                        <a:lnSpc>
                          <a:spcPct val="100000"/>
                        </a:lnSpc>
                        <a:spcBef>
                          <a:spcPts val="0"/>
                        </a:spcBef>
                        <a:spcAft>
                          <a:spcPts val="0"/>
                        </a:spcAft>
                        <a:buClrTx/>
                        <a:buSzTx/>
                        <a:buFontTx/>
                        <a:buNone/>
                        <a:tabLst/>
                        <a:defRPr/>
                      </a:pPr>
                      <a:r>
                        <a:rPr lang="en-US" sz="1200">
                          <a:solidFill>
                            <a:srgbClr val="00B050"/>
                          </a:solidFill>
                        </a:rPr>
                        <a:t>✓</a:t>
                      </a:r>
                      <a:endParaRPr lang="en-US" sz="1200" b="0" i="0" kern="1200">
                        <a:solidFill>
                          <a:srgbClr val="FFC000"/>
                        </a:solidFill>
                        <a:latin typeface="Segoe UI"/>
                        <a:ea typeface="+mn-ea"/>
                        <a:cs typeface="+mn-cs"/>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Complete</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Alessandro, PJ</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September 18</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918570"/>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Hotels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a:solidFill>
                            <a:srgbClr val="FFC000"/>
                          </a:solidFill>
                        </a:rPr>
                        <a:t>▲</a:t>
                      </a:r>
                      <a:endParaRPr lang="en-US" sz="1200" b="0" i="0" kern="1200">
                        <a:solidFill>
                          <a:schemeClr val="tx1"/>
                        </a:solidFill>
                        <a:latin typeface="Segoe UI"/>
                        <a:ea typeface="+mn-ea"/>
                        <a:cs typeface="+mn-cs"/>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In Progress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Individual</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September 9</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90528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b="0" i="0" strike="noStrike">
                          <a:solidFill>
                            <a:schemeClr val="tx1"/>
                          </a:solidFill>
                          <a:latin typeface="+mn-lt"/>
                        </a:rPr>
                        <a:t>Are you Hiring?</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a:solidFill>
                            <a:srgbClr val="FFC000"/>
                          </a:solidFill>
                        </a:rPr>
                        <a:t>▲</a:t>
                      </a:r>
                      <a:endParaRPr lang="en-US" sz="1200" b="0" i="0" kern="1200">
                        <a:solidFill>
                          <a:schemeClr val="tx1"/>
                        </a:solidFill>
                        <a:latin typeface="Segoe UI"/>
                        <a:ea typeface="+mn-ea"/>
                        <a:cs typeface="+mn-cs"/>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In Progress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All</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Email</a:t>
                      </a:r>
                      <a:r>
                        <a:rPr lang="en-US" sz="1200" b="0" i="0" baseline="0">
                          <a:solidFill>
                            <a:schemeClr val="tx1"/>
                          </a:solidFill>
                          <a:latin typeface="+mn-lt"/>
                        </a:rPr>
                        <a:t> Cassandra</a:t>
                      </a: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8086155"/>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b="0" i="0" strike="noStrike">
                          <a:solidFill>
                            <a:schemeClr val="tx1"/>
                          </a:solidFill>
                          <a:latin typeface="+mn-lt"/>
                        </a:rPr>
                        <a:t>Swag (T-Shirts)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a:solidFill>
                            <a:srgbClr val="FFC000"/>
                          </a:solidFill>
                        </a:rPr>
                        <a:t>▲</a:t>
                      </a:r>
                      <a:endParaRPr lang="en-US" sz="1200" b="0" i="0" kern="1200">
                        <a:solidFill>
                          <a:schemeClr val="tx1"/>
                        </a:solidFill>
                        <a:latin typeface="Segoe UI"/>
                        <a:ea typeface="+mn-ea"/>
                        <a:cs typeface="+mn-cs"/>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strike="noStrike">
                          <a:solidFill>
                            <a:schemeClr val="tx1"/>
                          </a:solidFill>
                          <a:latin typeface="+mn-lt"/>
                        </a:rPr>
                        <a:t>In Progress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Alessandro, PJ</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46218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200" b="0" i="0">
                          <a:solidFill>
                            <a:schemeClr val="tx1"/>
                          </a:solidFill>
                          <a:latin typeface="+mn-lt"/>
                        </a:rPr>
                        <a:t>Swag (Stickers)</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1921" rtl="0" eaLnBrk="1" fontAlgn="auto" latinLnBrk="0" hangingPunct="1">
                        <a:lnSpc>
                          <a:spcPct val="100000"/>
                        </a:lnSpc>
                        <a:spcBef>
                          <a:spcPts val="0"/>
                        </a:spcBef>
                        <a:spcAft>
                          <a:spcPts val="0"/>
                        </a:spcAft>
                        <a:buClrTx/>
                        <a:buSzTx/>
                        <a:buFontTx/>
                        <a:buNone/>
                        <a:tabLst/>
                        <a:defRPr/>
                      </a:pPr>
                      <a:r>
                        <a:rPr lang="en-US" sz="1200">
                          <a:solidFill>
                            <a:srgbClr val="00B050"/>
                          </a:solidFill>
                        </a:rPr>
                        <a:t>✓</a:t>
                      </a:r>
                      <a:endParaRPr lang="en-US" sz="1200" b="0" i="0" kern="1200">
                        <a:solidFill>
                          <a:srgbClr val="FFC000"/>
                        </a:solidFill>
                        <a:latin typeface="Segoe UI"/>
                        <a:ea typeface="+mn-ea"/>
                        <a:cs typeface="+mn-cs"/>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1921"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mn-lt"/>
                        </a:rPr>
                        <a:t>Complete</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1"/>
                          </a:solidFill>
                          <a:latin typeface="+mn-lt"/>
                        </a:rPr>
                        <a:t>Alessandro, Pablo</a:t>
                      </a: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289873"/>
                  </a:ext>
                </a:extLst>
              </a:tr>
              <a:tr h="0">
                <a:tc>
                  <a:txBody>
                    <a:bodyPr/>
                    <a:lstStyle/>
                    <a:p>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1921" rtl="0" eaLnBrk="1" fontAlgn="auto" latinLnBrk="0" hangingPunct="1">
                        <a:lnSpc>
                          <a:spcPct val="100000"/>
                        </a:lnSpc>
                        <a:spcBef>
                          <a:spcPts val="0"/>
                        </a:spcBef>
                        <a:spcAft>
                          <a:spcPts val="0"/>
                        </a:spcAft>
                        <a:buClrTx/>
                        <a:buSzTx/>
                        <a:buFontTx/>
                        <a:buNone/>
                        <a:tabLst/>
                        <a:defRPr/>
                      </a:pPr>
                      <a:endParaRPr lang="en-US" sz="1200" b="0" i="0" kern="1200" baseline="0">
                        <a:solidFill>
                          <a:schemeClr val="tx1"/>
                        </a:solidFill>
                        <a:latin typeface="+mn-lt"/>
                        <a:ea typeface="+mn-ea"/>
                        <a:cs typeface="+mn-cs"/>
                      </a:endParaRPr>
                    </a:p>
                  </a:txBody>
                  <a:tcPr marL="109728" marR="109728" marT="64008" marB="6400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1921" rtl="0" eaLnBrk="1" fontAlgn="auto" latinLnBrk="0" hangingPunct="1">
                        <a:lnSpc>
                          <a:spcPct val="100000"/>
                        </a:lnSpc>
                        <a:spcBef>
                          <a:spcPts val="0"/>
                        </a:spcBef>
                        <a:spcAft>
                          <a:spcPts val="0"/>
                        </a:spcAft>
                        <a:buClrTx/>
                        <a:buSzTx/>
                        <a:buFontTx/>
                        <a:buNone/>
                        <a:tabLst/>
                        <a:defRPr/>
                      </a:pPr>
                      <a:endParaRPr lang="en-US" sz="1200" b="0" i="0" kern="1200" baseline="0">
                        <a:solidFill>
                          <a:schemeClr val="tx1"/>
                        </a:solidFill>
                        <a:latin typeface="+mn-lt"/>
                        <a:ea typeface="+mn-ea"/>
                        <a:cs typeface="+mn-cs"/>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i="0">
                        <a:solidFill>
                          <a:schemeClr val="tx1"/>
                        </a:solidFill>
                        <a:latin typeface="+mn-lt"/>
                      </a:endParaRPr>
                    </a:p>
                  </a:txBody>
                  <a:tcPr marL="109728" marR="109728" marT="64008" marB="6400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
        <p:nvSpPr>
          <p:cNvPr id="52" name="TextBox 51"/>
          <p:cNvSpPr txBox="1"/>
          <p:nvPr/>
        </p:nvSpPr>
        <p:spPr>
          <a:xfrm>
            <a:off x="3004457" y="5921829"/>
            <a:ext cx="6174972"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rgbClr val="00B050"/>
                </a:solidFill>
              </a:rPr>
              <a:t>✓</a:t>
            </a:r>
            <a:r>
              <a:rPr lang="en-US" sz="2400">
                <a:gradFill>
                  <a:gsLst>
                    <a:gs pos="2917">
                      <a:schemeClr val="tx1"/>
                    </a:gs>
                    <a:gs pos="30000">
                      <a:schemeClr val="tx1"/>
                    </a:gs>
                  </a:gsLst>
                  <a:lin ang="5400000" scaled="0"/>
                </a:gradFill>
              </a:rPr>
              <a:t> Complete	</a:t>
            </a:r>
            <a:r>
              <a:rPr lang="en-US" sz="2400">
                <a:solidFill>
                  <a:srgbClr val="FFC000"/>
                </a:solidFill>
              </a:rPr>
              <a:t>▲</a:t>
            </a:r>
            <a:r>
              <a:rPr lang="en-US" sz="2400"/>
              <a:t>In Progress	</a:t>
            </a:r>
            <a:r>
              <a:rPr lang="en-US" sz="2400">
                <a:solidFill>
                  <a:srgbClr val="C00000"/>
                </a:solidFill>
              </a:rPr>
              <a:t>■</a:t>
            </a:r>
            <a:r>
              <a:rPr lang="en-US" sz="2400"/>
              <a:t>To Do	 </a:t>
            </a:r>
          </a:p>
        </p:txBody>
      </p:sp>
    </p:spTree>
    <p:extLst>
      <p:ext uri="{BB962C8B-B14F-4D97-AF65-F5344CB8AC3E}">
        <p14:creationId xmlns:p14="http://schemas.microsoft.com/office/powerpoint/2010/main" val="8101533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17FC78A-764C-46D8-9740-6B791161CDE3}"/>
              </a:ext>
            </a:extLst>
          </p:cNvPr>
          <p:cNvGrpSpPr/>
          <p:nvPr/>
        </p:nvGrpSpPr>
        <p:grpSpPr>
          <a:xfrm>
            <a:off x="0" y="0"/>
            <a:ext cx="12192000" cy="1380067"/>
            <a:chOff x="0" y="-1"/>
            <a:chExt cx="12192000" cy="1380067"/>
          </a:xfrm>
        </p:grpSpPr>
        <p:sp>
          <p:nvSpPr>
            <p:cNvPr id="10" name="Rectangle 9">
              <a:extLst>
                <a:ext uri="{FF2B5EF4-FFF2-40B4-BE49-F238E27FC236}">
                  <a16:creationId xmlns:a16="http://schemas.microsoft.com/office/drawing/2014/main" id="{A05D8ADE-754F-4E45-8063-FDC1354DA47A}"/>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4">
              <a:extLst>
                <a:ext uri="{FF2B5EF4-FFF2-40B4-BE49-F238E27FC236}">
                  <a16:creationId xmlns:a16="http://schemas.microsoft.com/office/drawing/2014/main" id="{4B3EC4B5-47CD-4C77-ABEC-25FFB024AA5A}"/>
                </a:ext>
              </a:extLst>
            </p:cNvPr>
            <p:cNvGrpSpPr>
              <a:grpSpLocks noChangeAspect="1"/>
            </p:cNvGrpSpPr>
            <p:nvPr/>
          </p:nvGrpSpPr>
          <p:grpSpPr bwMode="auto">
            <a:xfrm rot="21236390">
              <a:off x="8676736" y="435507"/>
              <a:ext cx="848133" cy="563234"/>
              <a:chOff x="-727" y="-1420"/>
              <a:chExt cx="1292" cy="858"/>
            </a:xfrm>
          </p:grpSpPr>
          <p:sp>
            <p:nvSpPr>
              <p:cNvPr id="39" name="Freeform 5">
                <a:extLst>
                  <a:ext uri="{FF2B5EF4-FFF2-40B4-BE49-F238E27FC236}">
                    <a16:creationId xmlns:a16="http://schemas.microsoft.com/office/drawing/2014/main" id="{8E0C0889-19A0-43AB-AEDC-70E90A7DF65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6">
                <a:extLst>
                  <a:ext uri="{FF2B5EF4-FFF2-40B4-BE49-F238E27FC236}">
                    <a16:creationId xmlns:a16="http://schemas.microsoft.com/office/drawing/2014/main" id="{F3FCFD29-5797-467E-8520-EE945C5A6103}"/>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7">
                <a:extLst>
                  <a:ext uri="{FF2B5EF4-FFF2-40B4-BE49-F238E27FC236}">
                    <a16:creationId xmlns:a16="http://schemas.microsoft.com/office/drawing/2014/main" id="{7F3B99F3-56E3-446B-9637-40EF349AC8A0}"/>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8">
                <a:extLst>
                  <a:ext uri="{FF2B5EF4-FFF2-40B4-BE49-F238E27FC236}">
                    <a16:creationId xmlns:a16="http://schemas.microsoft.com/office/drawing/2014/main" id="{46D9972A-DF0A-4257-832A-C77103BDDE82}"/>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9">
                <a:extLst>
                  <a:ext uri="{FF2B5EF4-FFF2-40B4-BE49-F238E27FC236}">
                    <a16:creationId xmlns:a16="http://schemas.microsoft.com/office/drawing/2014/main" id="{0E17C22A-66D3-4838-91DB-2A7DD3C34751}"/>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10">
                <a:extLst>
                  <a:ext uri="{FF2B5EF4-FFF2-40B4-BE49-F238E27FC236}">
                    <a16:creationId xmlns:a16="http://schemas.microsoft.com/office/drawing/2014/main" id="{C3E48602-453F-4F1E-B3E2-8C3F3CA8FC31}"/>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11">
                <a:extLst>
                  <a:ext uri="{FF2B5EF4-FFF2-40B4-BE49-F238E27FC236}">
                    <a16:creationId xmlns:a16="http://schemas.microsoft.com/office/drawing/2014/main" id="{AA58E418-0652-4A7A-834B-84CFF6F96EF6}"/>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12">
                <a:extLst>
                  <a:ext uri="{FF2B5EF4-FFF2-40B4-BE49-F238E27FC236}">
                    <a16:creationId xmlns:a16="http://schemas.microsoft.com/office/drawing/2014/main" id="{57FB494C-BC23-465C-9F32-E31A57788F3E}"/>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3">
                <a:extLst>
                  <a:ext uri="{FF2B5EF4-FFF2-40B4-BE49-F238E27FC236}">
                    <a16:creationId xmlns:a16="http://schemas.microsoft.com/office/drawing/2014/main" id="{DBDA48DC-5162-4EBA-BB06-58B8A59068C3}"/>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14">
                <a:extLst>
                  <a:ext uri="{FF2B5EF4-FFF2-40B4-BE49-F238E27FC236}">
                    <a16:creationId xmlns:a16="http://schemas.microsoft.com/office/drawing/2014/main" id="{B4B5BCE0-3374-4D2D-825D-8193D0EC64CE}"/>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15">
                <a:extLst>
                  <a:ext uri="{FF2B5EF4-FFF2-40B4-BE49-F238E27FC236}">
                    <a16:creationId xmlns:a16="http://schemas.microsoft.com/office/drawing/2014/main" id="{3AA5B0FA-49F7-486F-8F17-078CC972FF2D}"/>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16">
                <a:extLst>
                  <a:ext uri="{FF2B5EF4-FFF2-40B4-BE49-F238E27FC236}">
                    <a16:creationId xmlns:a16="http://schemas.microsoft.com/office/drawing/2014/main" id="{107DF76F-E7E2-4895-AC47-284B6E655794}"/>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17">
                <a:extLst>
                  <a:ext uri="{FF2B5EF4-FFF2-40B4-BE49-F238E27FC236}">
                    <a16:creationId xmlns:a16="http://schemas.microsoft.com/office/drawing/2014/main" id="{1F663EA2-2B3B-41F3-A5AF-0DEE83D81FA4}"/>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8">
                <a:extLst>
                  <a:ext uri="{FF2B5EF4-FFF2-40B4-BE49-F238E27FC236}">
                    <a16:creationId xmlns:a16="http://schemas.microsoft.com/office/drawing/2014/main" id="{81D369DA-BABD-4734-ACB7-82F7505BC852}"/>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19">
                <a:extLst>
                  <a:ext uri="{FF2B5EF4-FFF2-40B4-BE49-F238E27FC236}">
                    <a16:creationId xmlns:a16="http://schemas.microsoft.com/office/drawing/2014/main" id="{94B79EFC-56B8-4DC9-B71F-3CDF16A1D75B}"/>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20">
                <a:extLst>
                  <a:ext uri="{FF2B5EF4-FFF2-40B4-BE49-F238E27FC236}">
                    <a16:creationId xmlns:a16="http://schemas.microsoft.com/office/drawing/2014/main" id="{5E9157E8-60BC-4E27-BDD3-72FDA224E4E6}"/>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21">
                <a:extLst>
                  <a:ext uri="{FF2B5EF4-FFF2-40B4-BE49-F238E27FC236}">
                    <a16:creationId xmlns:a16="http://schemas.microsoft.com/office/drawing/2014/main" id="{641BFEDA-9376-4CC7-A4E7-D2850554E4AF}"/>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 name="Group 24">
              <a:extLst>
                <a:ext uri="{FF2B5EF4-FFF2-40B4-BE49-F238E27FC236}">
                  <a16:creationId xmlns:a16="http://schemas.microsoft.com/office/drawing/2014/main" id="{C726E2BE-4E16-4953-BBAE-B798BEA1F190}"/>
                </a:ext>
              </a:extLst>
            </p:cNvPr>
            <p:cNvGrpSpPr>
              <a:grpSpLocks noChangeAspect="1"/>
            </p:cNvGrpSpPr>
            <p:nvPr/>
          </p:nvGrpSpPr>
          <p:grpSpPr bwMode="auto">
            <a:xfrm rot="20566751" flipH="1">
              <a:off x="11107553" y="122959"/>
              <a:ext cx="731614" cy="1134146"/>
              <a:chOff x="-1813" y="606"/>
              <a:chExt cx="1265" cy="1961"/>
            </a:xfrm>
          </p:grpSpPr>
          <p:sp>
            <p:nvSpPr>
              <p:cNvPr id="30" name="Freeform 25">
                <a:extLst>
                  <a:ext uri="{FF2B5EF4-FFF2-40B4-BE49-F238E27FC236}">
                    <a16:creationId xmlns:a16="http://schemas.microsoft.com/office/drawing/2014/main" id="{FB26F39E-71A7-42CA-99BE-3532283D211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26">
                <a:extLst>
                  <a:ext uri="{FF2B5EF4-FFF2-40B4-BE49-F238E27FC236}">
                    <a16:creationId xmlns:a16="http://schemas.microsoft.com/office/drawing/2014/main" id="{4A0F50D0-E3B7-4E83-8B57-A2FA2161F473}"/>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27">
                <a:extLst>
                  <a:ext uri="{FF2B5EF4-FFF2-40B4-BE49-F238E27FC236}">
                    <a16:creationId xmlns:a16="http://schemas.microsoft.com/office/drawing/2014/main" id="{816B034D-42E1-43C5-AAF3-41BF16339108}"/>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28">
                <a:extLst>
                  <a:ext uri="{FF2B5EF4-FFF2-40B4-BE49-F238E27FC236}">
                    <a16:creationId xmlns:a16="http://schemas.microsoft.com/office/drawing/2014/main" id="{6CD286DC-6D5B-41E2-9C29-0B098F6341ED}"/>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29">
                <a:extLst>
                  <a:ext uri="{FF2B5EF4-FFF2-40B4-BE49-F238E27FC236}">
                    <a16:creationId xmlns:a16="http://schemas.microsoft.com/office/drawing/2014/main" id="{9A26E92C-12AD-428D-9C66-95A600446AE1}"/>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30">
                <a:extLst>
                  <a:ext uri="{FF2B5EF4-FFF2-40B4-BE49-F238E27FC236}">
                    <a16:creationId xmlns:a16="http://schemas.microsoft.com/office/drawing/2014/main" id="{6A5E4FDD-6F04-421C-8A95-FA02110B8E0D}"/>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Oval 35">
                <a:extLst>
                  <a:ext uri="{FF2B5EF4-FFF2-40B4-BE49-F238E27FC236}">
                    <a16:creationId xmlns:a16="http://schemas.microsoft.com/office/drawing/2014/main" id="{DFE4608D-ED61-481C-8133-0D009364D624}"/>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32">
                <a:extLst>
                  <a:ext uri="{FF2B5EF4-FFF2-40B4-BE49-F238E27FC236}">
                    <a16:creationId xmlns:a16="http://schemas.microsoft.com/office/drawing/2014/main" id="{CE9FF268-517D-4A88-877D-52C76159CD4B}"/>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33">
                <a:extLst>
                  <a:ext uri="{FF2B5EF4-FFF2-40B4-BE49-F238E27FC236}">
                    <a16:creationId xmlns:a16="http://schemas.microsoft.com/office/drawing/2014/main" id="{30A9AA68-C83C-412D-BCBF-52AB89B41EFB}"/>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3" name="Group 12">
              <a:extLst>
                <a:ext uri="{FF2B5EF4-FFF2-40B4-BE49-F238E27FC236}">
                  <a16:creationId xmlns:a16="http://schemas.microsoft.com/office/drawing/2014/main" id="{A4BCD76C-E044-44AF-BC42-7C5F80EE25B8}"/>
                </a:ext>
              </a:extLst>
            </p:cNvPr>
            <p:cNvGrpSpPr>
              <a:grpSpLocks noChangeAspect="1"/>
            </p:cNvGrpSpPr>
            <p:nvPr/>
          </p:nvGrpSpPr>
          <p:grpSpPr bwMode="auto">
            <a:xfrm rot="764832">
              <a:off x="10028595" y="122959"/>
              <a:ext cx="628384" cy="658307"/>
              <a:chOff x="-1831" y="-565"/>
              <a:chExt cx="777" cy="814"/>
            </a:xfrm>
          </p:grpSpPr>
          <p:sp>
            <p:nvSpPr>
              <p:cNvPr id="18" name="Freeform 37">
                <a:extLst>
                  <a:ext uri="{FF2B5EF4-FFF2-40B4-BE49-F238E27FC236}">
                    <a16:creationId xmlns:a16="http://schemas.microsoft.com/office/drawing/2014/main" id="{8A8749F5-527C-4656-AD13-59AFBA8C7A87}"/>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38">
                <a:extLst>
                  <a:ext uri="{FF2B5EF4-FFF2-40B4-BE49-F238E27FC236}">
                    <a16:creationId xmlns:a16="http://schemas.microsoft.com/office/drawing/2014/main" id="{93FD3A3C-6E03-4137-9756-D573390E7098}"/>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39">
                <a:extLst>
                  <a:ext uri="{FF2B5EF4-FFF2-40B4-BE49-F238E27FC236}">
                    <a16:creationId xmlns:a16="http://schemas.microsoft.com/office/drawing/2014/main" id="{AF9642E4-3933-41E3-BA38-4CC2346429A4}"/>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0">
                <a:extLst>
                  <a:ext uri="{FF2B5EF4-FFF2-40B4-BE49-F238E27FC236}">
                    <a16:creationId xmlns:a16="http://schemas.microsoft.com/office/drawing/2014/main" id="{592A6AF6-C1CE-484D-ADAD-BE480E3FA901}"/>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1">
                <a:extLst>
                  <a:ext uri="{FF2B5EF4-FFF2-40B4-BE49-F238E27FC236}">
                    <a16:creationId xmlns:a16="http://schemas.microsoft.com/office/drawing/2014/main" id="{B312E70F-4221-4A10-A719-EF115528F7E5}"/>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2">
                <a:extLst>
                  <a:ext uri="{FF2B5EF4-FFF2-40B4-BE49-F238E27FC236}">
                    <a16:creationId xmlns:a16="http://schemas.microsoft.com/office/drawing/2014/main" id="{E7B484D4-96F4-408F-AD82-2AB5F2FB1D63}"/>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3">
                <a:extLst>
                  <a:ext uri="{FF2B5EF4-FFF2-40B4-BE49-F238E27FC236}">
                    <a16:creationId xmlns:a16="http://schemas.microsoft.com/office/drawing/2014/main" id="{82D232DA-D016-4D23-9A24-6A32078E12F5}"/>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4">
                <a:extLst>
                  <a:ext uri="{FF2B5EF4-FFF2-40B4-BE49-F238E27FC236}">
                    <a16:creationId xmlns:a16="http://schemas.microsoft.com/office/drawing/2014/main" id="{4C884A0A-A2B3-45CD-96BB-8A674180FE03}"/>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5">
                <a:extLst>
                  <a:ext uri="{FF2B5EF4-FFF2-40B4-BE49-F238E27FC236}">
                    <a16:creationId xmlns:a16="http://schemas.microsoft.com/office/drawing/2014/main" id="{59773C9D-B19B-4144-97E9-A34CF9270590}"/>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6">
                <a:extLst>
                  <a:ext uri="{FF2B5EF4-FFF2-40B4-BE49-F238E27FC236}">
                    <a16:creationId xmlns:a16="http://schemas.microsoft.com/office/drawing/2014/main" id="{00EA0B26-0479-44FB-8E69-2C1C6BD5D066}"/>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47">
                <a:extLst>
                  <a:ext uri="{FF2B5EF4-FFF2-40B4-BE49-F238E27FC236}">
                    <a16:creationId xmlns:a16="http://schemas.microsoft.com/office/drawing/2014/main" id="{93DD88B9-84DE-4635-A13B-426939D10EFA}"/>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48">
                <a:extLst>
                  <a:ext uri="{FF2B5EF4-FFF2-40B4-BE49-F238E27FC236}">
                    <a16:creationId xmlns:a16="http://schemas.microsoft.com/office/drawing/2014/main" id="{9DF20888-A811-43E2-86ED-9D557F706271}"/>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2">
              <a:extLst>
                <a:ext uri="{FF2B5EF4-FFF2-40B4-BE49-F238E27FC236}">
                  <a16:creationId xmlns:a16="http://schemas.microsoft.com/office/drawing/2014/main" id="{F8729253-20F6-43CF-9A10-FAEF817F232B}"/>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52">
              <a:extLst>
                <a:ext uri="{FF2B5EF4-FFF2-40B4-BE49-F238E27FC236}">
                  <a16:creationId xmlns:a16="http://schemas.microsoft.com/office/drawing/2014/main" id="{64F79CD4-418D-4932-A3D5-C5C5C0431977}"/>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52">
              <a:extLst>
                <a:ext uri="{FF2B5EF4-FFF2-40B4-BE49-F238E27FC236}">
                  <a16:creationId xmlns:a16="http://schemas.microsoft.com/office/drawing/2014/main" id="{F34795FD-CF35-4E79-B142-4F6730D692DD}"/>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52">
              <a:extLst>
                <a:ext uri="{FF2B5EF4-FFF2-40B4-BE49-F238E27FC236}">
                  <a16:creationId xmlns:a16="http://schemas.microsoft.com/office/drawing/2014/main" id="{96B1501F-0D69-4C50-A261-07DD7C6DC369}"/>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Event Schedule</a:t>
            </a:r>
          </a:p>
        </p:txBody>
      </p:sp>
      <p:graphicFrame>
        <p:nvGraphicFramePr>
          <p:cNvPr id="4" name="Table 3"/>
          <p:cNvGraphicFramePr>
            <a:graphicFrameLocks noGrp="1"/>
          </p:cNvGraphicFramePr>
          <p:nvPr/>
        </p:nvGraphicFramePr>
        <p:xfrm>
          <a:off x="147199" y="1583630"/>
          <a:ext cx="3696232" cy="1334589"/>
        </p:xfrm>
        <a:graphic>
          <a:graphicData uri="http://schemas.openxmlformats.org/drawingml/2006/table">
            <a:tbl>
              <a:tblPr firstRow="1" bandRow="1"/>
              <a:tblGrid>
                <a:gridCol w="2194639">
                  <a:extLst>
                    <a:ext uri="{9D8B030D-6E8A-4147-A177-3AD203B41FA5}">
                      <a16:colId xmlns:a16="http://schemas.microsoft.com/office/drawing/2014/main" val="3042593138"/>
                    </a:ext>
                  </a:extLst>
                </a:gridCol>
                <a:gridCol w="1501593">
                  <a:extLst>
                    <a:ext uri="{9D8B030D-6E8A-4147-A177-3AD203B41FA5}">
                      <a16:colId xmlns:a16="http://schemas.microsoft.com/office/drawing/2014/main" val="1856993494"/>
                    </a:ext>
                  </a:extLst>
                </a:gridCol>
              </a:tblGrid>
              <a:tr h="686485">
                <a:tc gridSpan="2">
                  <a:txBody>
                    <a:bodyPr/>
                    <a:lstStyle/>
                    <a:p>
                      <a:pPr algn="ctr"/>
                      <a:r>
                        <a:rPr lang="en-US" sz="1800" b="0" i="0" dirty="0">
                          <a:solidFill>
                            <a:srgbClr val="FFFFFF"/>
                          </a:solidFill>
                          <a:latin typeface="Segoe UI Semibold"/>
                          <a:cs typeface="Segoe UI Semibold"/>
                        </a:rPr>
                        <a:t>Set Up/Break Down</a:t>
                      </a:r>
                    </a:p>
                  </a:txBody>
                  <a:tcPr marL="89642" marR="89642" marT="44821" marB="44821"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hMerge="1">
                  <a:txBody>
                    <a:bodyPr/>
                    <a:lstStyle/>
                    <a:p>
                      <a:endParaRPr lang="en-US" sz="1000" b="0">
                        <a:solidFill>
                          <a:schemeClr val="tx1"/>
                        </a:solidFill>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7661049"/>
                  </a:ext>
                </a:extLst>
              </a:tr>
              <a:tr h="324052">
                <a:tc>
                  <a:txBody>
                    <a:bodyPr/>
                    <a:lstStyle/>
                    <a:p>
                      <a:pPr lvl="0" algn="l">
                        <a:buNone/>
                      </a:pPr>
                      <a:r>
                        <a:rPr lang="en-US" sz="1200" b="0">
                          <a:solidFill>
                            <a:srgbClr val="505050"/>
                          </a:solidFill>
                        </a:rPr>
                        <a:t>SET UP (OCT 3)</a:t>
                      </a:r>
                      <a:endParaRPr lang="en-US" sz="1200" b="0">
                        <a:solidFill>
                          <a:schemeClr val="tx1"/>
                        </a:solidFill>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lvl="0" algn="ctr">
                        <a:buNone/>
                      </a:pPr>
                      <a:r>
                        <a:rPr lang="en-US" sz="1200" b="0">
                          <a:solidFill>
                            <a:srgbClr val="505050"/>
                          </a:solidFill>
                        </a:rPr>
                        <a:t>3:00PM – 6:00PM</a:t>
                      </a:r>
                      <a:endParaRPr lang="en-US" sz="1200" b="0">
                        <a:solidFill>
                          <a:schemeClr val="tx1"/>
                        </a:solidFill>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4575540"/>
                  </a:ext>
                </a:extLst>
              </a:tr>
              <a:tr h="324052">
                <a:tc>
                  <a:txBody>
                    <a:bodyPr/>
                    <a:lstStyle/>
                    <a:p>
                      <a:pPr lvl="0" algn="l">
                        <a:buNone/>
                      </a:pPr>
                      <a:r>
                        <a:rPr lang="en-US" sz="1200" b="0">
                          <a:solidFill>
                            <a:srgbClr val="505050"/>
                          </a:solidFill>
                        </a:rPr>
                        <a:t>BREAK DOWN (OCT 5)</a:t>
                      </a:r>
                      <a:endParaRPr lang="en-US" sz="1200" b="0">
                        <a:solidFill>
                          <a:schemeClr val="tx1"/>
                        </a:solidFill>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lvl="0" algn="ctr">
                        <a:buNone/>
                      </a:pPr>
                      <a:r>
                        <a:rPr lang="en-US" sz="1200" b="0" dirty="0">
                          <a:solidFill>
                            <a:srgbClr val="505050"/>
                          </a:solidFill>
                        </a:rPr>
                        <a:t>4:30PM – 10:00PM</a:t>
                      </a:r>
                      <a:endParaRPr lang="en-US" sz="1200" b="0" dirty="0">
                        <a:solidFill>
                          <a:schemeClr val="tx1"/>
                        </a:solidFill>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2452126"/>
                  </a:ext>
                </a:extLst>
              </a:tr>
            </a:tbl>
          </a:graphicData>
        </a:graphic>
      </p:graphicFrame>
      <p:graphicFrame>
        <p:nvGraphicFramePr>
          <p:cNvPr id="41" name="Table 40"/>
          <p:cNvGraphicFramePr>
            <a:graphicFrameLocks noGrp="1"/>
          </p:cNvGraphicFramePr>
          <p:nvPr/>
        </p:nvGraphicFramePr>
        <p:xfrm>
          <a:off x="3993864" y="1583630"/>
          <a:ext cx="3905372" cy="5291630"/>
        </p:xfrm>
        <a:graphic>
          <a:graphicData uri="http://schemas.openxmlformats.org/drawingml/2006/table">
            <a:tbl>
              <a:tblPr firstRow="1" bandRow="1"/>
              <a:tblGrid>
                <a:gridCol w="2317903">
                  <a:extLst>
                    <a:ext uri="{9D8B030D-6E8A-4147-A177-3AD203B41FA5}">
                      <a16:colId xmlns:a16="http://schemas.microsoft.com/office/drawing/2014/main" val="3042593138"/>
                    </a:ext>
                  </a:extLst>
                </a:gridCol>
                <a:gridCol w="1587469">
                  <a:extLst>
                    <a:ext uri="{9D8B030D-6E8A-4147-A177-3AD203B41FA5}">
                      <a16:colId xmlns:a16="http://schemas.microsoft.com/office/drawing/2014/main" val="1856993494"/>
                    </a:ext>
                  </a:extLst>
                </a:gridCol>
              </a:tblGrid>
              <a:tr h="697287">
                <a:tc gridSpan="2">
                  <a:txBody>
                    <a:bodyPr/>
                    <a:lstStyle/>
                    <a:p>
                      <a:pPr marL="0" algn="ctr" defTabSz="914367" rtl="0" eaLnBrk="1" latinLnBrk="0" hangingPunct="1"/>
                      <a:r>
                        <a:rPr lang="en-US" sz="1800" b="0" i="0" kern="1200" dirty="0">
                          <a:solidFill>
                            <a:schemeClr val="bg1"/>
                          </a:solidFill>
                          <a:latin typeface="Segoe UI Semibold" panose="020B0702040204020203" pitchFamily="34" charset="0"/>
                          <a:ea typeface="+mn-ea"/>
                          <a:cs typeface="Segoe UI Semibold" panose="020B0702040204020203" pitchFamily="34" charset="0"/>
                        </a:rPr>
                        <a:t>Day 1</a:t>
                      </a:r>
                    </a:p>
                    <a:p>
                      <a:pPr marL="0" algn="ctr" defTabSz="914367" rtl="0" eaLnBrk="1" latinLnBrk="0" hangingPunct="1"/>
                      <a:r>
                        <a:rPr lang="en-US" sz="1400" b="0" i="0" kern="1200" dirty="0">
                          <a:solidFill>
                            <a:schemeClr val="bg1"/>
                          </a:solidFill>
                          <a:latin typeface="Segoe UI Semibold" panose="020B0702040204020203" pitchFamily="34" charset="0"/>
                          <a:ea typeface="+mn-ea"/>
                          <a:cs typeface="Segoe UI Semibold" panose="020B0702040204020203" pitchFamily="34" charset="0"/>
                        </a:rPr>
                        <a:t>Wednesday, October 4</a:t>
                      </a:r>
                    </a:p>
                  </a:txBody>
                  <a:tcPr marL="89642" marR="89642" marT="44821" marB="44821"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hMerge="1">
                  <a:txBody>
                    <a:bodyPr/>
                    <a:lstStyle/>
                    <a:p>
                      <a:endParaRPr lang="en-US" sz="1000" b="0">
                        <a:solidFill>
                          <a:schemeClr val="tx1"/>
                        </a:solidFill>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7661049"/>
                  </a:ext>
                </a:extLst>
              </a:tr>
              <a:tr h="353411">
                <a:tc>
                  <a:txBody>
                    <a:bodyPr/>
                    <a:lstStyle/>
                    <a:p>
                      <a:pPr marL="0" algn="l" defTabSz="914367" rtl="0" eaLnBrk="1" latinLnBrk="0" hangingPunct="1"/>
                      <a:r>
                        <a:rPr lang="en-US" sz="1200" b="0" kern="1200">
                          <a:solidFill>
                            <a:schemeClr val="tx1"/>
                          </a:solidFill>
                          <a:latin typeface="+mn-lt"/>
                          <a:ea typeface="+mn-ea"/>
                          <a:cs typeface="+mn-cs"/>
                        </a:rPr>
                        <a:t>BREAKFAST</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7:30AM</a:t>
                      </a:r>
                      <a:r>
                        <a:rPr lang="en-US" sz="1200" b="0" kern="1200" baseline="0">
                          <a:solidFill>
                            <a:schemeClr val="tx1"/>
                          </a:solidFill>
                          <a:latin typeface="+mn-lt"/>
                          <a:ea typeface="+mn-ea"/>
                          <a:cs typeface="+mn-cs"/>
                        </a:rPr>
                        <a:t> – 9:30AM</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4575540"/>
                  </a:ext>
                </a:extLst>
              </a:tr>
              <a:tr h="353411">
                <a:tc>
                  <a:txBody>
                    <a:bodyPr/>
                    <a:lstStyle/>
                    <a:p>
                      <a:pPr marL="0" algn="l" defTabSz="914367" rtl="0" eaLnBrk="1" latinLnBrk="0" hangingPunct="1"/>
                      <a:r>
                        <a:rPr lang="en-US" sz="1200" b="0" kern="1200">
                          <a:solidFill>
                            <a:schemeClr val="tx1"/>
                          </a:solidFill>
                          <a:latin typeface="+mn-lt"/>
                          <a:ea typeface="+mn-ea"/>
                          <a:cs typeface="+mn-cs"/>
                        </a:rPr>
                        <a:t>OPENING KEYNOTE</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9:00AM – 10:30AM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2452126"/>
                  </a:ext>
                </a:extLst>
              </a:tr>
              <a:tr h="353411">
                <a:tc>
                  <a:txBody>
                    <a:bodyPr/>
                    <a:lstStyle/>
                    <a:p>
                      <a:pPr marL="0" algn="l" defTabSz="914367" rtl="0" eaLnBrk="1" latinLnBrk="0" hangingPunct="1"/>
                      <a:r>
                        <a:rPr lang="en-US" sz="1200" b="0" kern="1200" dirty="0">
                          <a:solidFill>
                            <a:schemeClr val="tx1"/>
                          </a:solidFill>
                          <a:latin typeface="+mn-lt"/>
                          <a:ea typeface="+mn-ea"/>
                          <a:cs typeface="+mn-cs"/>
                        </a:rPr>
                        <a:t>MAGGIE PINT (KEYNOTE)</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dirty="0">
                          <a:solidFill>
                            <a:schemeClr val="tx1"/>
                          </a:solidFill>
                          <a:latin typeface="+mn-lt"/>
                          <a:ea typeface="+mn-ea"/>
                          <a:cs typeface="+mn-cs"/>
                        </a:rPr>
                        <a:t>10:00AM – 10:30AM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4027831501"/>
                  </a:ext>
                </a:extLst>
              </a:tr>
              <a:tr h="353411">
                <a:tc>
                  <a:txBody>
                    <a:bodyPr/>
                    <a:lstStyle/>
                    <a:p>
                      <a:pPr marL="0" algn="l" defTabSz="914367" rtl="0" eaLnBrk="1" latinLnBrk="0" hangingPunct="1"/>
                      <a:r>
                        <a:rPr lang="en-US" sz="1200" b="0" kern="1200" dirty="0">
                          <a:solidFill>
                            <a:schemeClr val="tx1"/>
                          </a:solidFill>
                          <a:latin typeface="+mn-lt"/>
                          <a:ea typeface="+mn-ea"/>
                          <a:cs typeface="+mn-cs"/>
                        </a:rPr>
                        <a:t>EXPO</a:t>
                      </a:r>
                      <a:r>
                        <a:rPr lang="en-US" sz="1200" b="0" kern="1200" baseline="0" dirty="0">
                          <a:solidFill>
                            <a:schemeClr val="tx1"/>
                          </a:solidFill>
                          <a:latin typeface="+mn-lt"/>
                          <a:ea typeface="+mn-ea"/>
                          <a:cs typeface="+mn-cs"/>
                        </a:rPr>
                        <a:t> HALL OPEN</a:t>
                      </a:r>
                      <a:endParaRPr lang="en-US" sz="1200" b="0" kern="1200" dirty="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92D050"/>
                    </a:solidFill>
                  </a:tcPr>
                </a:tc>
                <a:tc>
                  <a:txBody>
                    <a:bodyPr/>
                    <a:lstStyle/>
                    <a:p>
                      <a:pPr marL="0" algn="l" defTabSz="914367" rtl="0" eaLnBrk="1" latinLnBrk="0" hangingPunct="1"/>
                      <a:r>
                        <a:rPr lang="en-US" sz="1200" b="0" kern="1200" dirty="0">
                          <a:solidFill>
                            <a:schemeClr val="tx1"/>
                          </a:solidFill>
                          <a:latin typeface="+mn-lt"/>
                          <a:ea typeface="+mn-ea"/>
                          <a:cs typeface="+mn-cs"/>
                        </a:rPr>
                        <a:t>10:30AM – 7:30PM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53411">
                <a:tc>
                  <a:txBody>
                    <a:bodyPr/>
                    <a:lstStyle/>
                    <a:p>
                      <a:pPr marL="0" algn="l" defTabSz="914367" rtl="0" eaLnBrk="1" latinLnBrk="0" hangingPunct="1"/>
                      <a:r>
                        <a:rPr lang="en-US" sz="1200" b="0" kern="1200">
                          <a:solidFill>
                            <a:schemeClr val="tx1"/>
                          </a:solidFill>
                          <a:latin typeface="+mn-lt"/>
                          <a:ea typeface="+mn-ea"/>
                          <a:cs typeface="+mn-cs"/>
                        </a:rPr>
                        <a:t>BREAKOUT SESSIONS</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dirty="0">
                          <a:solidFill>
                            <a:schemeClr val="tx1"/>
                          </a:solidFill>
                          <a:latin typeface="+mn-lt"/>
                          <a:ea typeface="+mn-ea"/>
                          <a:cs typeface="+mn-cs"/>
                        </a:rPr>
                        <a:t>11:00AM </a:t>
                      </a:r>
                      <a:r>
                        <a:rPr lang="en-US" sz="1200" b="0" kern="1200" baseline="0" dirty="0">
                          <a:solidFill>
                            <a:schemeClr val="tx1"/>
                          </a:solidFill>
                          <a:latin typeface="+mn-lt"/>
                          <a:ea typeface="+mn-ea"/>
                          <a:cs typeface="+mn-cs"/>
                        </a:rPr>
                        <a:t>– 12:35PM</a:t>
                      </a:r>
                      <a:endParaRPr lang="en-US" sz="1200" b="0" kern="1200" dirty="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58486631"/>
                  </a:ext>
                </a:extLst>
              </a:tr>
              <a:tr h="353411">
                <a:tc>
                  <a:txBody>
                    <a:bodyPr/>
                    <a:lstStyle/>
                    <a:p>
                      <a:pPr marL="0" algn="l" defTabSz="914367" rtl="0" eaLnBrk="1" latinLnBrk="0" hangingPunct="1"/>
                      <a:r>
                        <a:rPr lang="en-US" sz="1200" b="0" kern="1200">
                          <a:solidFill>
                            <a:schemeClr val="tx1"/>
                          </a:solidFill>
                          <a:latin typeface="+mn-lt"/>
                          <a:ea typeface="+mn-ea"/>
                          <a:cs typeface="+mn-cs"/>
                        </a:rPr>
                        <a:t>JEREMY FOSTER WORKSHOP</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a:solidFill>
                            <a:schemeClr val="tx1"/>
                          </a:solidFill>
                          <a:latin typeface="+mn-lt"/>
                          <a:ea typeface="+mn-ea"/>
                          <a:cs typeface="+mn-cs"/>
                        </a:rPr>
                        <a:t>11:00AM – 12:50PM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53411">
                <a:tc>
                  <a:txBody>
                    <a:bodyPr/>
                    <a:lstStyle/>
                    <a:p>
                      <a:pPr marL="0" algn="l" defTabSz="914367" rtl="0" eaLnBrk="1" latinLnBrk="0" hangingPunct="1"/>
                      <a:r>
                        <a:rPr lang="en-US" sz="1200" b="0" kern="1200">
                          <a:solidFill>
                            <a:schemeClr val="tx1"/>
                          </a:solidFill>
                          <a:latin typeface="+mn-lt"/>
                          <a:ea typeface="+mn-ea"/>
                          <a:cs typeface="+mn-cs"/>
                        </a:rPr>
                        <a:t>CHRIS DIAS SPONSOR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a:solidFill>
                            <a:schemeClr val="tx1"/>
                          </a:solidFill>
                          <a:latin typeface="+mn-lt"/>
                          <a:ea typeface="+mn-ea"/>
                          <a:cs typeface="+mn-cs"/>
                        </a:rPr>
                        <a:t>11:40AM – 12:10PM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10"/>
                  </a:ext>
                </a:extLst>
              </a:tr>
              <a:tr h="353411">
                <a:tc>
                  <a:txBody>
                    <a:bodyPr/>
                    <a:lstStyle/>
                    <a:p>
                      <a:pPr marL="0" algn="l" defTabSz="914367" rtl="0" eaLnBrk="1" latinLnBrk="0" hangingPunct="1"/>
                      <a:r>
                        <a:rPr lang="en-US" sz="1200" b="0" kern="1200">
                          <a:solidFill>
                            <a:schemeClr val="tx1"/>
                          </a:solidFill>
                          <a:latin typeface="+mn-lt"/>
                          <a:ea typeface="+mn-ea"/>
                          <a:cs typeface="+mn-cs"/>
                        </a:rPr>
                        <a:t>LUNCH</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12:35PM – 2:05PM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98676036"/>
                  </a:ext>
                </a:extLst>
              </a:tr>
              <a:tr h="353411">
                <a:tc>
                  <a:txBody>
                    <a:bodyPr/>
                    <a:lstStyle/>
                    <a:p>
                      <a:pPr marL="0" algn="l" defTabSz="914367" rtl="0" eaLnBrk="1" latinLnBrk="0" hangingPunct="1"/>
                      <a:r>
                        <a:rPr lang="en-US" sz="1200" b="0" kern="1200">
                          <a:solidFill>
                            <a:schemeClr val="tx1"/>
                          </a:solidFill>
                          <a:latin typeface="+mn-lt"/>
                          <a:ea typeface="+mn-ea"/>
                          <a:cs typeface="+mn-cs"/>
                        </a:rPr>
                        <a:t>BREAKOUT SESSIONS</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2:50PM</a:t>
                      </a:r>
                      <a:r>
                        <a:rPr lang="en-US" sz="1200" b="0" kern="1200" baseline="0">
                          <a:solidFill>
                            <a:schemeClr val="tx1"/>
                          </a:solidFill>
                          <a:latin typeface="+mn-lt"/>
                          <a:ea typeface="+mn-ea"/>
                          <a:cs typeface="+mn-cs"/>
                        </a:rPr>
                        <a:t> – 5:50PM</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5986029"/>
                  </a:ext>
                </a:extLst>
              </a:tr>
              <a:tr h="353411">
                <a:tc>
                  <a:txBody>
                    <a:bodyPr/>
                    <a:lstStyle/>
                    <a:p>
                      <a:pPr marL="0" algn="l" defTabSz="914367" rtl="0" eaLnBrk="1" latinLnBrk="0" hangingPunct="1"/>
                      <a:r>
                        <a:rPr lang="en-US" sz="1200" b="0" kern="1200">
                          <a:solidFill>
                            <a:schemeClr val="tx1"/>
                          </a:solidFill>
                          <a:latin typeface="+mn-lt"/>
                          <a:ea typeface="+mn-ea"/>
                          <a:cs typeface="+mn-cs"/>
                        </a:rPr>
                        <a:t>ARUNESH CHANDRA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a:solidFill>
                            <a:schemeClr val="tx1"/>
                          </a:solidFill>
                          <a:latin typeface="+mn-lt"/>
                          <a:ea typeface="+mn-ea"/>
                          <a:cs typeface="+mn-cs"/>
                        </a:rPr>
                        <a:t>3:00PM – 3:30PM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353411">
                <a:tc>
                  <a:txBody>
                    <a:bodyPr/>
                    <a:lstStyle/>
                    <a:p>
                      <a:pPr marL="0" algn="l" defTabSz="914367" rtl="0" eaLnBrk="1" latinLnBrk="0" hangingPunct="1"/>
                      <a:r>
                        <a:rPr lang="en-US" sz="1200" b="0" kern="1200">
                          <a:solidFill>
                            <a:schemeClr val="tx1"/>
                          </a:solidFill>
                          <a:latin typeface="+mn-lt"/>
                          <a:ea typeface="+mn-ea"/>
                          <a:cs typeface="+mn-cs"/>
                        </a:rPr>
                        <a:t>BRYAN HUGHES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l" defTabSz="914367" rtl="0" eaLnBrk="1" latinLnBrk="0" hangingPunct="1"/>
                      <a:r>
                        <a:rPr lang="en-US" sz="1200" b="0" kern="1200">
                          <a:solidFill>
                            <a:schemeClr val="tx1"/>
                          </a:solidFill>
                          <a:latin typeface="+mn-lt"/>
                          <a:ea typeface="+mn-ea"/>
                          <a:cs typeface="+mn-cs"/>
                        </a:rPr>
                        <a:t>3:40PM – 4:10PM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r h="353411">
                <a:tc>
                  <a:txBody>
                    <a:bodyPr/>
                    <a:lstStyle/>
                    <a:p>
                      <a:pPr marL="0" algn="l" defTabSz="914367" rtl="0" eaLnBrk="1" latinLnBrk="0" hangingPunct="1"/>
                      <a:r>
                        <a:rPr lang="en-US" sz="1200" b="0" kern="1200">
                          <a:solidFill>
                            <a:schemeClr val="tx1"/>
                          </a:solidFill>
                          <a:latin typeface="+mn-lt"/>
                          <a:ea typeface="+mn-ea"/>
                          <a:cs typeface="+mn-cs"/>
                        </a:rPr>
                        <a:t>BOOTH CRAWL</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a:solidFill>
                            <a:schemeClr val="tx1"/>
                          </a:solidFill>
                          <a:latin typeface="+mn-lt"/>
                          <a:ea typeface="+mn-ea"/>
                          <a:cs typeface="+mn-cs"/>
                        </a:rPr>
                        <a:t>5:30PM – 7:00PM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53411">
                <a:tc>
                  <a:txBody>
                    <a:bodyPr/>
                    <a:lstStyle/>
                    <a:p>
                      <a:pPr marL="0" algn="l" defTabSz="914367" rtl="0" eaLnBrk="1" latinLnBrk="0" hangingPunct="1"/>
                      <a:r>
                        <a:rPr lang="en-US" sz="1200" b="0" kern="1200">
                          <a:solidFill>
                            <a:schemeClr val="tx1"/>
                          </a:solidFill>
                          <a:latin typeface="+mn-lt"/>
                          <a:ea typeface="+mn-ea"/>
                          <a:cs typeface="+mn-cs"/>
                        </a:rPr>
                        <a:t>OFFISITE EVENING EVENT</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b="0" kern="1200" dirty="0">
                          <a:solidFill>
                            <a:schemeClr val="tx1"/>
                          </a:solidFill>
                          <a:latin typeface="+mn-lt"/>
                          <a:ea typeface="+mn-ea"/>
                          <a:cs typeface="+mn-cs"/>
                        </a:rPr>
                        <a:t>7:15PM – 10:00PM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aphicFrame>
        <p:nvGraphicFramePr>
          <p:cNvPr id="42" name="Table 41"/>
          <p:cNvGraphicFramePr>
            <a:graphicFrameLocks noGrp="1"/>
          </p:cNvGraphicFramePr>
          <p:nvPr/>
        </p:nvGraphicFramePr>
        <p:xfrm>
          <a:off x="8036135" y="1582384"/>
          <a:ext cx="3954517" cy="3980440"/>
        </p:xfrm>
        <a:graphic>
          <a:graphicData uri="http://schemas.openxmlformats.org/drawingml/2006/table">
            <a:tbl>
              <a:tblPr firstRow="1" bandRow="1"/>
              <a:tblGrid>
                <a:gridCol w="2347071">
                  <a:extLst>
                    <a:ext uri="{9D8B030D-6E8A-4147-A177-3AD203B41FA5}">
                      <a16:colId xmlns:a16="http://schemas.microsoft.com/office/drawing/2014/main" val="3042593138"/>
                    </a:ext>
                  </a:extLst>
                </a:gridCol>
                <a:gridCol w="1607446">
                  <a:extLst>
                    <a:ext uri="{9D8B030D-6E8A-4147-A177-3AD203B41FA5}">
                      <a16:colId xmlns:a16="http://schemas.microsoft.com/office/drawing/2014/main" val="1856993494"/>
                    </a:ext>
                  </a:extLst>
                </a:gridCol>
              </a:tblGrid>
              <a:tr h="706462">
                <a:tc gridSpan="2">
                  <a:txBody>
                    <a:bodyPr/>
                    <a:lstStyle/>
                    <a:p>
                      <a:pPr marL="0" algn="ctr" defTabSz="914367" rtl="0" eaLnBrk="1" latinLnBrk="0" hangingPunct="1"/>
                      <a:r>
                        <a:rPr lang="en-US" sz="1800" b="0" i="0" kern="1200" dirty="0">
                          <a:solidFill>
                            <a:schemeClr val="bg1"/>
                          </a:solidFill>
                          <a:latin typeface="Segoe UI Semibold" panose="020B0702040204020203" pitchFamily="34" charset="0"/>
                          <a:ea typeface="+mn-ea"/>
                          <a:cs typeface="Segoe UI Semibold" panose="020B0702040204020203" pitchFamily="34" charset="0"/>
                        </a:rPr>
                        <a:t>Day 2</a:t>
                      </a:r>
                    </a:p>
                    <a:p>
                      <a:pPr marL="0" algn="ctr" defTabSz="914367" rtl="0" eaLnBrk="1" latinLnBrk="0" hangingPunct="1"/>
                      <a:r>
                        <a:rPr lang="en-US" sz="1400" b="0" i="0" kern="1200" dirty="0">
                          <a:solidFill>
                            <a:schemeClr val="bg1"/>
                          </a:solidFill>
                          <a:latin typeface="Segoe UI Semibold" panose="020B0702040204020203" pitchFamily="34" charset="0"/>
                          <a:ea typeface="+mn-ea"/>
                          <a:cs typeface="Segoe UI Semibold" panose="020B0702040204020203" pitchFamily="34" charset="0"/>
                        </a:rPr>
                        <a:t>Thursday, October 5</a:t>
                      </a:r>
                    </a:p>
                  </a:txBody>
                  <a:tcPr marL="89642" marR="89642" marT="44821" marB="44821"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hMerge="1">
                  <a:txBody>
                    <a:bodyPr/>
                    <a:lstStyle/>
                    <a:p>
                      <a:endParaRPr lang="en-US" sz="1000" b="0">
                        <a:solidFill>
                          <a:schemeClr val="tx1"/>
                        </a:solidFill>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7661049"/>
                  </a:ext>
                </a:extLst>
              </a:tr>
              <a:tr h="358060">
                <a:tc>
                  <a:txBody>
                    <a:bodyPr/>
                    <a:lstStyle/>
                    <a:p>
                      <a:pPr marL="0" algn="l" defTabSz="914367" rtl="0" eaLnBrk="1" latinLnBrk="0" hangingPunct="1"/>
                      <a:r>
                        <a:rPr lang="en-US" sz="1200" b="0" kern="1200">
                          <a:solidFill>
                            <a:schemeClr val="tx1"/>
                          </a:solidFill>
                          <a:latin typeface="+mn-lt"/>
                          <a:ea typeface="+mn-ea"/>
                          <a:cs typeface="+mn-cs"/>
                        </a:rPr>
                        <a:t>BREAKFAST</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a:solidFill>
                            <a:schemeClr val="tx1"/>
                          </a:solidFill>
                          <a:latin typeface="+mn-lt"/>
                          <a:ea typeface="+mn-ea"/>
                          <a:cs typeface="+mn-cs"/>
                        </a:rPr>
                        <a:t>7:30AM – 9:00AM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4575540"/>
                  </a:ext>
                </a:extLst>
              </a:tr>
              <a:tr h="358060">
                <a:tc>
                  <a:txBody>
                    <a:bodyPr/>
                    <a:lstStyle/>
                    <a:p>
                      <a:pPr marL="0" algn="l" defTabSz="914367" rtl="0" eaLnBrk="1" latinLnBrk="0" hangingPunct="1"/>
                      <a:r>
                        <a:rPr lang="en-US" sz="1200" b="0" kern="1200">
                          <a:solidFill>
                            <a:schemeClr val="tx1"/>
                          </a:solidFill>
                          <a:latin typeface="+mn-lt"/>
                          <a:ea typeface="+mn-ea"/>
                          <a:cs typeface="+mn-cs"/>
                        </a:rPr>
                        <a:t>BREAKOUT</a:t>
                      </a:r>
                      <a:r>
                        <a:rPr lang="en-US" sz="1200" b="0" kern="1200" baseline="0">
                          <a:solidFill>
                            <a:schemeClr val="tx1"/>
                          </a:solidFill>
                          <a:latin typeface="+mn-lt"/>
                          <a:ea typeface="+mn-ea"/>
                          <a:cs typeface="+mn-cs"/>
                        </a:rPr>
                        <a:t> SESSIONS</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a:solidFill>
                            <a:schemeClr val="tx1"/>
                          </a:solidFill>
                          <a:latin typeface="+mn-lt"/>
                          <a:ea typeface="+mn-ea"/>
                          <a:cs typeface="+mn-cs"/>
                        </a:rPr>
                        <a:t>9:00AM</a:t>
                      </a:r>
                      <a:r>
                        <a:rPr lang="en-US" sz="1200" b="0" kern="1200" baseline="0">
                          <a:solidFill>
                            <a:schemeClr val="tx1"/>
                          </a:solidFill>
                          <a:latin typeface="+mn-lt"/>
                          <a:ea typeface="+mn-ea"/>
                          <a:cs typeface="+mn-cs"/>
                        </a:rPr>
                        <a:t> – 12:05PM</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52452126"/>
                  </a:ext>
                </a:extLst>
              </a:tr>
              <a:tr h="358060">
                <a:tc>
                  <a:txBody>
                    <a:bodyPr/>
                    <a:lstStyle/>
                    <a:p>
                      <a:pPr marL="0" algn="l" defTabSz="914367" rtl="0" eaLnBrk="1" latinLnBrk="0" hangingPunct="1"/>
                      <a:r>
                        <a:rPr lang="en-US" sz="1200" b="0" kern="1200">
                          <a:solidFill>
                            <a:schemeClr val="tx1"/>
                          </a:solidFill>
                          <a:latin typeface="+mn-lt"/>
                          <a:ea typeface="+mn-ea"/>
                          <a:cs typeface="+mn-cs"/>
                        </a:rPr>
                        <a:t>EXPO HALL OPEN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92D050"/>
                    </a:solidFill>
                  </a:tcPr>
                </a:tc>
                <a:tc>
                  <a:txBody>
                    <a:bodyPr/>
                    <a:lstStyle/>
                    <a:p>
                      <a:pPr marL="0" algn="ctr" defTabSz="914367" rtl="0" eaLnBrk="1" latinLnBrk="0" hangingPunct="1"/>
                      <a:r>
                        <a:rPr lang="en-US" sz="1200" b="0" kern="1200">
                          <a:solidFill>
                            <a:schemeClr val="tx1"/>
                          </a:solidFill>
                          <a:latin typeface="+mn-lt"/>
                          <a:ea typeface="+mn-ea"/>
                          <a:cs typeface="+mn-cs"/>
                        </a:rPr>
                        <a:t>10:00AM – 4:30PM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409498">
                <a:tc>
                  <a:txBody>
                    <a:bodyPr/>
                    <a:lstStyle/>
                    <a:p>
                      <a:pPr marL="0" algn="l" defTabSz="914367" rtl="0" eaLnBrk="1" latinLnBrk="0" hangingPunct="1"/>
                      <a:r>
                        <a:rPr lang="en-US" sz="1200" b="0" kern="1200" dirty="0">
                          <a:solidFill>
                            <a:schemeClr val="tx1"/>
                          </a:solidFill>
                          <a:latin typeface="+mn-lt"/>
                          <a:ea typeface="+mn-ea"/>
                          <a:cs typeface="+mn-cs"/>
                        </a:rPr>
                        <a:t>CHRIS ANDERSON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ctr" defTabSz="914367" rtl="0" eaLnBrk="1" latinLnBrk="0" hangingPunct="1"/>
                      <a:r>
                        <a:rPr lang="en-US" sz="1200" b="0" kern="1200">
                          <a:solidFill>
                            <a:schemeClr val="tx1"/>
                          </a:solidFill>
                          <a:latin typeface="+mn-lt"/>
                          <a:ea typeface="+mn-ea"/>
                          <a:cs typeface="+mn-cs"/>
                        </a:rPr>
                        <a:t>10:40AM – 11:10AM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58060">
                <a:tc>
                  <a:txBody>
                    <a:bodyPr/>
                    <a:lstStyle/>
                    <a:p>
                      <a:pPr marL="0" algn="l" defTabSz="914367" rtl="0" eaLnBrk="1" latinLnBrk="0" hangingPunct="1"/>
                      <a:r>
                        <a:rPr lang="en-US" sz="1200" b="0" kern="1200">
                          <a:solidFill>
                            <a:schemeClr val="tx1"/>
                          </a:solidFill>
                          <a:latin typeface="+mn-lt"/>
                          <a:ea typeface="+mn-ea"/>
                          <a:cs typeface="+mn-cs"/>
                        </a:rPr>
                        <a:t>LUNCH</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a:solidFill>
                            <a:schemeClr val="tx1"/>
                          </a:solidFill>
                          <a:latin typeface="+mn-lt"/>
                          <a:ea typeface="+mn-ea"/>
                          <a:cs typeface="+mn-cs"/>
                        </a:rPr>
                        <a:t>12:05PM – 1:35PM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58486631"/>
                  </a:ext>
                </a:extLst>
              </a:tr>
              <a:tr h="358060">
                <a:tc>
                  <a:txBody>
                    <a:bodyPr/>
                    <a:lstStyle/>
                    <a:p>
                      <a:pPr marL="0" algn="l" defTabSz="914367" rtl="0" eaLnBrk="1" latinLnBrk="0" hangingPunct="1"/>
                      <a:r>
                        <a:rPr lang="en-US" sz="1200" b="0" kern="1200">
                          <a:solidFill>
                            <a:schemeClr val="tx1"/>
                          </a:solidFill>
                          <a:latin typeface="+mn-lt"/>
                          <a:ea typeface="+mn-ea"/>
                          <a:cs typeface="+mn-cs"/>
                        </a:rPr>
                        <a:t>BREAKOUT SESSIONS</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a:solidFill>
                            <a:schemeClr val="tx1"/>
                          </a:solidFill>
                          <a:latin typeface="+mn-lt"/>
                          <a:ea typeface="+mn-ea"/>
                          <a:cs typeface="+mn-cs"/>
                        </a:rPr>
                        <a:t>1:35PM – 3:45PM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98676036"/>
                  </a:ext>
                </a:extLst>
              </a:tr>
              <a:tr h="358060">
                <a:tc>
                  <a:txBody>
                    <a:bodyPr/>
                    <a:lstStyle/>
                    <a:p>
                      <a:pPr marL="0" algn="l" defTabSz="914367" rtl="0" eaLnBrk="1" latinLnBrk="0" hangingPunct="1"/>
                      <a:r>
                        <a:rPr lang="en-US" sz="1200" b="0" kern="1200" dirty="0">
                          <a:solidFill>
                            <a:schemeClr val="tx1"/>
                          </a:solidFill>
                          <a:latin typeface="+mn-lt"/>
                          <a:ea typeface="+mn-ea"/>
                          <a:cs typeface="+mn-cs"/>
                        </a:rPr>
                        <a:t>BOWDEN KELLY SESSION</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ctr" defTabSz="914367" rtl="0" eaLnBrk="1" latinLnBrk="0" hangingPunct="1"/>
                      <a:r>
                        <a:rPr lang="en-US" sz="1200" b="0" kern="1200" dirty="0">
                          <a:solidFill>
                            <a:schemeClr val="tx1"/>
                          </a:solidFill>
                          <a:latin typeface="+mn-lt"/>
                          <a:ea typeface="+mn-ea"/>
                          <a:cs typeface="+mn-cs"/>
                        </a:rPr>
                        <a:t>2:40PM – 3:10PM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839236915"/>
                  </a:ext>
                </a:extLst>
              </a:tr>
              <a:tr h="358060">
                <a:tc>
                  <a:txBody>
                    <a:bodyPr/>
                    <a:lstStyle/>
                    <a:p>
                      <a:pPr marL="0" algn="l" defTabSz="914367" rtl="0" eaLnBrk="1" latinLnBrk="0" hangingPunct="1"/>
                      <a:r>
                        <a:rPr lang="en-US" sz="1200" b="0" kern="1200" dirty="0">
                          <a:solidFill>
                            <a:schemeClr val="tx1"/>
                          </a:solidFill>
                          <a:latin typeface="+mn-lt"/>
                          <a:ea typeface="+mn-ea"/>
                          <a:cs typeface="+mn-cs"/>
                        </a:rPr>
                        <a:t>CLOSING KEYNOTE</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367" rtl="0" eaLnBrk="1" latinLnBrk="0" hangingPunct="1"/>
                      <a:r>
                        <a:rPr lang="en-US" sz="1200" b="0" kern="1200" dirty="0">
                          <a:solidFill>
                            <a:schemeClr val="tx1"/>
                          </a:solidFill>
                          <a:latin typeface="+mn-lt"/>
                          <a:ea typeface="+mn-ea"/>
                          <a:cs typeface="+mn-cs"/>
                        </a:rPr>
                        <a:t>4:15PM – 5:45PM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5986029"/>
                  </a:ext>
                </a:extLst>
              </a:tr>
              <a:tr h="358060">
                <a:tc>
                  <a:txBody>
                    <a:bodyPr/>
                    <a:lstStyle/>
                    <a:p>
                      <a:pPr marL="0" algn="l" defTabSz="914367" rtl="0" eaLnBrk="1" latinLnBrk="0" hangingPunct="1"/>
                      <a:r>
                        <a:rPr lang="en-US" sz="1200" b="0" kern="1200">
                          <a:solidFill>
                            <a:schemeClr val="tx1"/>
                          </a:solidFill>
                          <a:latin typeface="+mn-lt"/>
                          <a:ea typeface="+mn-ea"/>
                          <a:cs typeface="+mn-cs"/>
                        </a:rPr>
                        <a:t>RACHEL</a:t>
                      </a:r>
                      <a:r>
                        <a:rPr lang="en-US" sz="1200" b="0" kern="1200" baseline="0">
                          <a:solidFill>
                            <a:schemeClr val="tx1"/>
                          </a:solidFill>
                          <a:latin typeface="+mn-lt"/>
                          <a:ea typeface="+mn-ea"/>
                          <a:cs typeface="+mn-cs"/>
                        </a:rPr>
                        <a:t> WHITE (KEYNOTE)</a:t>
                      </a:r>
                      <a:endParaRPr lang="en-US" sz="1200" b="0" kern="1200">
                        <a:solidFill>
                          <a:schemeClr val="tx1"/>
                        </a:solidFill>
                        <a:latin typeface="+mn-lt"/>
                        <a:ea typeface="+mn-ea"/>
                        <a:cs typeface="+mn-cs"/>
                      </a:endParaRP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algn="ctr" defTabSz="914367" rtl="0" eaLnBrk="1" latinLnBrk="0" hangingPunct="1"/>
                      <a:r>
                        <a:rPr lang="en-US" sz="1200" b="0" kern="1200" dirty="0">
                          <a:solidFill>
                            <a:schemeClr val="tx1"/>
                          </a:solidFill>
                          <a:latin typeface="+mn-lt"/>
                          <a:ea typeface="+mn-ea"/>
                          <a:cs typeface="+mn-cs"/>
                        </a:rPr>
                        <a:t>5:20PM – 5:40PM</a:t>
                      </a:r>
                    </a:p>
                  </a:txBody>
                  <a:tcPr marL="89642" marR="89642" marT="44821" marB="448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bl>
          </a:graphicData>
        </a:graphic>
      </p:graphicFrame>
      <p:sp>
        <p:nvSpPr>
          <p:cNvPr id="3" name="TextBox 2"/>
          <p:cNvSpPr txBox="1"/>
          <p:nvPr/>
        </p:nvSpPr>
        <p:spPr>
          <a:xfrm>
            <a:off x="147199" y="3010615"/>
            <a:ext cx="3696232" cy="3230902"/>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Friday, October 6</a:t>
            </a:r>
          </a:p>
          <a:p>
            <a:pPr>
              <a:lnSpc>
                <a:spcPct val="90000"/>
              </a:lnSpc>
            </a:pPr>
            <a:r>
              <a:rPr lang="en-US" sz="1200" dirty="0">
                <a:gradFill>
                  <a:gsLst>
                    <a:gs pos="2917">
                      <a:schemeClr val="tx1"/>
                    </a:gs>
                    <a:gs pos="30000">
                      <a:schemeClr val="tx1"/>
                    </a:gs>
                  </a:gsLst>
                  <a:lin ang="5400000" scaled="0"/>
                </a:gradFill>
              </a:rPr>
              <a:t>9:00AM – 12:00PM	</a:t>
            </a:r>
          </a:p>
          <a:p>
            <a:pPr>
              <a:lnSpc>
                <a:spcPct val="90000"/>
              </a:lnSpc>
            </a:pPr>
            <a:r>
              <a:rPr lang="en-US" sz="1200" dirty="0">
                <a:gradFill>
                  <a:gsLst>
                    <a:gs pos="2917">
                      <a:schemeClr val="tx1"/>
                    </a:gs>
                    <a:gs pos="30000">
                      <a:schemeClr val="tx1"/>
                    </a:gs>
                  </a:gsLst>
                  <a:lin ang="5400000" scaled="0"/>
                </a:gradFill>
              </a:rPr>
              <a:t>Code &amp; Learn – Get started (or go further) with Node.js core contributions. Experienced contributors help guide you through your first (or second or third or fourth) commit to Node.js core. They also are available to provide impromptu guided tours through specific areas of Node.js core source code.</a:t>
            </a:r>
          </a:p>
          <a:p>
            <a:pPr>
              <a:lnSpc>
                <a:spcPct val="90000"/>
              </a:lnSpc>
            </a:pPr>
            <a:endParaRPr lang="en-US" sz="1200" dirty="0">
              <a:gradFill>
                <a:gsLst>
                  <a:gs pos="2917">
                    <a:schemeClr val="tx1"/>
                  </a:gs>
                  <a:gs pos="30000">
                    <a:schemeClr val="tx1"/>
                  </a:gs>
                </a:gsLst>
                <a:lin ang="5400000" scaled="0"/>
              </a:gradFill>
            </a:endParaRPr>
          </a:p>
          <a:p>
            <a:pPr>
              <a:lnSpc>
                <a:spcPct val="90000"/>
              </a:lnSpc>
            </a:pPr>
            <a:r>
              <a:rPr lang="en-US" sz="1200" dirty="0">
                <a:gradFill>
                  <a:gsLst>
                    <a:gs pos="2917">
                      <a:schemeClr val="tx1"/>
                    </a:gs>
                    <a:gs pos="30000">
                      <a:schemeClr val="tx1"/>
                    </a:gs>
                  </a:gsLst>
                  <a:lin ang="5400000" scaled="0"/>
                </a:gradFill>
              </a:rPr>
              <a:t>1:00PM – 5:00PM	</a:t>
            </a:r>
          </a:p>
          <a:p>
            <a:pPr>
              <a:lnSpc>
                <a:spcPct val="90000"/>
              </a:lnSpc>
            </a:pPr>
            <a:r>
              <a:rPr lang="en-US" sz="1200" dirty="0">
                <a:gradFill>
                  <a:gsLst>
                    <a:gs pos="2917">
                      <a:schemeClr val="tx1"/>
                    </a:gs>
                    <a:gs pos="30000">
                      <a:schemeClr val="tx1"/>
                    </a:gs>
                  </a:gsLst>
                  <a:lin ang="5400000" scaled="0"/>
                </a:gradFill>
              </a:rPr>
              <a:t>Collaboration Summit - Collaboration Summit is an un-conference for contributors to Node.js to get together and discuss Node.js. Various Working groups will be represented. More information will be provided as the event agenda is finalized.</a:t>
            </a:r>
          </a:p>
        </p:txBody>
      </p:sp>
    </p:spTree>
    <p:extLst>
      <p:ext uri="{BB962C8B-B14F-4D97-AF65-F5344CB8AC3E}">
        <p14:creationId xmlns:p14="http://schemas.microsoft.com/office/powerpoint/2010/main" val="780184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17FC78A-764C-46D8-9740-6B791161CDE3}"/>
              </a:ext>
            </a:extLst>
          </p:cNvPr>
          <p:cNvGrpSpPr/>
          <p:nvPr/>
        </p:nvGrpSpPr>
        <p:grpSpPr>
          <a:xfrm>
            <a:off x="0" y="0"/>
            <a:ext cx="12192000" cy="1380067"/>
            <a:chOff x="0" y="-1"/>
            <a:chExt cx="12192000" cy="1380067"/>
          </a:xfrm>
        </p:grpSpPr>
        <p:sp>
          <p:nvSpPr>
            <p:cNvPr id="10" name="Rectangle 9">
              <a:extLst>
                <a:ext uri="{FF2B5EF4-FFF2-40B4-BE49-F238E27FC236}">
                  <a16:creationId xmlns:a16="http://schemas.microsoft.com/office/drawing/2014/main" id="{A05D8ADE-754F-4E45-8063-FDC1354DA47A}"/>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4">
              <a:extLst>
                <a:ext uri="{FF2B5EF4-FFF2-40B4-BE49-F238E27FC236}">
                  <a16:creationId xmlns:a16="http://schemas.microsoft.com/office/drawing/2014/main" id="{4B3EC4B5-47CD-4C77-ABEC-25FFB024AA5A}"/>
                </a:ext>
              </a:extLst>
            </p:cNvPr>
            <p:cNvGrpSpPr>
              <a:grpSpLocks noChangeAspect="1"/>
            </p:cNvGrpSpPr>
            <p:nvPr/>
          </p:nvGrpSpPr>
          <p:grpSpPr bwMode="auto">
            <a:xfrm rot="21236390">
              <a:off x="8676736" y="435507"/>
              <a:ext cx="848133" cy="563234"/>
              <a:chOff x="-727" y="-1420"/>
              <a:chExt cx="1292" cy="858"/>
            </a:xfrm>
          </p:grpSpPr>
          <p:sp>
            <p:nvSpPr>
              <p:cNvPr id="39" name="Freeform 5">
                <a:extLst>
                  <a:ext uri="{FF2B5EF4-FFF2-40B4-BE49-F238E27FC236}">
                    <a16:creationId xmlns:a16="http://schemas.microsoft.com/office/drawing/2014/main" id="{8E0C0889-19A0-43AB-AEDC-70E90A7DF65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6">
                <a:extLst>
                  <a:ext uri="{FF2B5EF4-FFF2-40B4-BE49-F238E27FC236}">
                    <a16:creationId xmlns:a16="http://schemas.microsoft.com/office/drawing/2014/main" id="{F3FCFD29-5797-467E-8520-EE945C5A6103}"/>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7">
                <a:extLst>
                  <a:ext uri="{FF2B5EF4-FFF2-40B4-BE49-F238E27FC236}">
                    <a16:creationId xmlns:a16="http://schemas.microsoft.com/office/drawing/2014/main" id="{7F3B99F3-56E3-446B-9637-40EF349AC8A0}"/>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8">
                <a:extLst>
                  <a:ext uri="{FF2B5EF4-FFF2-40B4-BE49-F238E27FC236}">
                    <a16:creationId xmlns:a16="http://schemas.microsoft.com/office/drawing/2014/main" id="{46D9972A-DF0A-4257-832A-C77103BDDE82}"/>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9">
                <a:extLst>
                  <a:ext uri="{FF2B5EF4-FFF2-40B4-BE49-F238E27FC236}">
                    <a16:creationId xmlns:a16="http://schemas.microsoft.com/office/drawing/2014/main" id="{0E17C22A-66D3-4838-91DB-2A7DD3C34751}"/>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10">
                <a:extLst>
                  <a:ext uri="{FF2B5EF4-FFF2-40B4-BE49-F238E27FC236}">
                    <a16:creationId xmlns:a16="http://schemas.microsoft.com/office/drawing/2014/main" id="{C3E48602-453F-4F1E-B3E2-8C3F3CA8FC31}"/>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11">
                <a:extLst>
                  <a:ext uri="{FF2B5EF4-FFF2-40B4-BE49-F238E27FC236}">
                    <a16:creationId xmlns:a16="http://schemas.microsoft.com/office/drawing/2014/main" id="{AA58E418-0652-4A7A-834B-84CFF6F96EF6}"/>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12">
                <a:extLst>
                  <a:ext uri="{FF2B5EF4-FFF2-40B4-BE49-F238E27FC236}">
                    <a16:creationId xmlns:a16="http://schemas.microsoft.com/office/drawing/2014/main" id="{57FB494C-BC23-465C-9F32-E31A57788F3E}"/>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3">
                <a:extLst>
                  <a:ext uri="{FF2B5EF4-FFF2-40B4-BE49-F238E27FC236}">
                    <a16:creationId xmlns:a16="http://schemas.microsoft.com/office/drawing/2014/main" id="{DBDA48DC-5162-4EBA-BB06-58B8A59068C3}"/>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14">
                <a:extLst>
                  <a:ext uri="{FF2B5EF4-FFF2-40B4-BE49-F238E27FC236}">
                    <a16:creationId xmlns:a16="http://schemas.microsoft.com/office/drawing/2014/main" id="{B4B5BCE0-3374-4D2D-825D-8193D0EC64CE}"/>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15">
                <a:extLst>
                  <a:ext uri="{FF2B5EF4-FFF2-40B4-BE49-F238E27FC236}">
                    <a16:creationId xmlns:a16="http://schemas.microsoft.com/office/drawing/2014/main" id="{3AA5B0FA-49F7-486F-8F17-078CC972FF2D}"/>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16">
                <a:extLst>
                  <a:ext uri="{FF2B5EF4-FFF2-40B4-BE49-F238E27FC236}">
                    <a16:creationId xmlns:a16="http://schemas.microsoft.com/office/drawing/2014/main" id="{107DF76F-E7E2-4895-AC47-284B6E655794}"/>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17">
                <a:extLst>
                  <a:ext uri="{FF2B5EF4-FFF2-40B4-BE49-F238E27FC236}">
                    <a16:creationId xmlns:a16="http://schemas.microsoft.com/office/drawing/2014/main" id="{1F663EA2-2B3B-41F3-A5AF-0DEE83D81FA4}"/>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8">
                <a:extLst>
                  <a:ext uri="{FF2B5EF4-FFF2-40B4-BE49-F238E27FC236}">
                    <a16:creationId xmlns:a16="http://schemas.microsoft.com/office/drawing/2014/main" id="{81D369DA-BABD-4734-ACB7-82F7505BC852}"/>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19">
                <a:extLst>
                  <a:ext uri="{FF2B5EF4-FFF2-40B4-BE49-F238E27FC236}">
                    <a16:creationId xmlns:a16="http://schemas.microsoft.com/office/drawing/2014/main" id="{94B79EFC-56B8-4DC9-B71F-3CDF16A1D75B}"/>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20">
                <a:extLst>
                  <a:ext uri="{FF2B5EF4-FFF2-40B4-BE49-F238E27FC236}">
                    <a16:creationId xmlns:a16="http://schemas.microsoft.com/office/drawing/2014/main" id="{5E9157E8-60BC-4E27-BDD3-72FDA224E4E6}"/>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21">
                <a:extLst>
                  <a:ext uri="{FF2B5EF4-FFF2-40B4-BE49-F238E27FC236}">
                    <a16:creationId xmlns:a16="http://schemas.microsoft.com/office/drawing/2014/main" id="{641BFEDA-9376-4CC7-A4E7-D2850554E4AF}"/>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 name="Group 24">
              <a:extLst>
                <a:ext uri="{FF2B5EF4-FFF2-40B4-BE49-F238E27FC236}">
                  <a16:creationId xmlns:a16="http://schemas.microsoft.com/office/drawing/2014/main" id="{C726E2BE-4E16-4953-BBAE-B798BEA1F190}"/>
                </a:ext>
              </a:extLst>
            </p:cNvPr>
            <p:cNvGrpSpPr>
              <a:grpSpLocks noChangeAspect="1"/>
            </p:cNvGrpSpPr>
            <p:nvPr/>
          </p:nvGrpSpPr>
          <p:grpSpPr bwMode="auto">
            <a:xfrm rot="20566751" flipH="1">
              <a:off x="11107553" y="122959"/>
              <a:ext cx="731614" cy="1134146"/>
              <a:chOff x="-1813" y="606"/>
              <a:chExt cx="1265" cy="1961"/>
            </a:xfrm>
          </p:grpSpPr>
          <p:sp>
            <p:nvSpPr>
              <p:cNvPr id="30" name="Freeform 25">
                <a:extLst>
                  <a:ext uri="{FF2B5EF4-FFF2-40B4-BE49-F238E27FC236}">
                    <a16:creationId xmlns:a16="http://schemas.microsoft.com/office/drawing/2014/main" id="{FB26F39E-71A7-42CA-99BE-3532283D211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26">
                <a:extLst>
                  <a:ext uri="{FF2B5EF4-FFF2-40B4-BE49-F238E27FC236}">
                    <a16:creationId xmlns:a16="http://schemas.microsoft.com/office/drawing/2014/main" id="{4A0F50D0-E3B7-4E83-8B57-A2FA2161F473}"/>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27">
                <a:extLst>
                  <a:ext uri="{FF2B5EF4-FFF2-40B4-BE49-F238E27FC236}">
                    <a16:creationId xmlns:a16="http://schemas.microsoft.com/office/drawing/2014/main" id="{816B034D-42E1-43C5-AAF3-41BF16339108}"/>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28">
                <a:extLst>
                  <a:ext uri="{FF2B5EF4-FFF2-40B4-BE49-F238E27FC236}">
                    <a16:creationId xmlns:a16="http://schemas.microsoft.com/office/drawing/2014/main" id="{6CD286DC-6D5B-41E2-9C29-0B098F6341ED}"/>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29">
                <a:extLst>
                  <a:ext uri="{FF2B5EF4-FFF2-40B4-BE49-F238E27FC236}">
                    <a16:creationId xmlns:a16="http://schemas.microsoft.com/office/drawing/2014/main" id="{9A26E92C-12AD-428D-9C66-95A600446AE1}"/>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30">
                <a:extLst>
                  <a:ext uri="{FF2B5EF4-FFF2-40B4-BE49-F238E27FC236}">
                    <a16:creationId xmlns:a16="http://schemas.microsoft.com/office/drawing/2014/main" id="{6A5E4FDD-6F04-421C-8A95-FA02110B8E0D}"/>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Oval 35">
                <a:extLst>
                  <a:ext uri="{FF2B5EF4-FFF2-40B4-BE49-F238E27FC236}">
                    <a16:creationId xmlns:a16="http://schemas.microsoft.com/office/drawing/2014/main" id="{DFE4608D-ED61-481C-8133-0D009364D624}"/>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32">
                <a:extLst>
                  <a:ext uri="{FF2B5EF4-FFF2-40B4-BE49-F238E27FC236}">
                    <a16:creationId xmlns:a16="http://schemas.microsoft.com/office/drawing/2014/main" id="{CE9FF268-517D-4A88-877D-52C76159CD4B}"/>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33">
                <a:extLst>
                  <a:ext uri="{FF2B5EF4-FFF2-40B4-BE49-F238E27FC236}">
                    <a16:creationId xmlns:a16="http://schemas.microsoft.com/office/drawing/2014/main" id="{30A9AA68-C83C-412D-BCBF-52AB89B41EFB}"/>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3" name="Group 12">
              <a:extLst>
                <a:ext uri="{FF2B5EF4-FFF2-40B4-BE49-F238E27FC236}">
                  <a16:creationId xmlns:a16="http://schemas.microsoft.com/office/drawing/2014/main" id="{A4BCD76C-E044-44AF-BC42-7C5F80EE25B8}"/>
                </a:ext>
              </a:extLst>
            </p:cNvPr>
            <p:cNvGrpSpPr>
              <a:grpSpLocks noChangeAspect="1"/>
            </p:cNvGrpSpPr>
            <p:nvPr/>
          </p:nvGrpSpPr>
          <p:grpSpPr bwMode="auto">
            <a:xfrm rot="764832">
              <a:off x="10028595" y="122959"/>
              <a:ext cx="628384" cy="658307"/>
              <a:chOff x="-1831" y="-565"/>
              <a:chExt cx="777" cy="814"/>
            </a:xfrm>
          </p:grpSpPr>
          <p:sp>
            <p:nvSpPr>
              <p:cNvPr id="18" name="Freeform 37">
                <a:extLst>
                  <a:ext uri="{FF2B5EF4-FFF2-40B4-BE49-F238E27FC236}">
                    <a16:creationId xmlns:a16="http://schemas.microsoft.com/office/drawing/2014/main" id="{8A8749F5-527C-4656-AD13-59AFBA8C7A87}"/>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38">
                <a:extLst>
                  <a:ext uri="{FF2B5EF4-FFF2-40B4-BE49-F238E27FC236}">
                    <a16:creationId xmlns:a16="http://schemas.microsoft.com/office/drawing/2014/main" id="{93FD3A3C-6E03-4137-9756-D573390E7098}"/>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39">
                <a:extLst>
                  <a:ext uri="{FF2B5EF4-FFF2-40B4-BE49-F238E27FC236}">
                    <a16:creationId xmlns:a16="http://schemas.microsoft.com/office/drawing/2014/main" id="{AF9642E4-3933-41E3-BA38-4CC2346429A4}"/>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0">
                <a:extLst>
                  <a:ext uri="{FF2B5EF4-FFF2-40B4-BE49-F238E27FC236}">
                    <a16:creationId xmlns:a16="http://schemas.microsoft.com/office/drawing/2014/main" id="{592A6AF6-C1CE-484D-ADAD-BE480E3FA901}"/>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1">
                <a:extLst>
                  <a:ext uri="{FF2B5EF4-FFF2-40B4-BE49-F238E27FC236}">
                    <a16:creationId xmlns:a16="http://schemas.microsoft.com/office/drawing/2014/main" id="{B312E70F-4221-4A10-A719-EF115528F7E5}"/>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2">
                <a:extLst>
                  <a:ext uri="{FF2B5EF4-FFF2-40B4-BE49-F238E27FC236}">
                    <a16:creationId xmlns:a16="http://schemas.microsoft.com/office/drawing/2014/main" id="{E7B484D4-96F4-408F-AD82-2AB5F2FB1D63}"/>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3">
                <a:extLst>
                  <a:ext uri="{FF2B5EF4-FFF2-40B4-BE49-F238E27FC236}">
                    <a16:creationId xmlns:a16="http://schemas.microsoft.com/office/drawing/2014/main" id="{82D232DA-D016-4D23-9A24-6A32078E12F5}"/>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4">
                <a:extLst>
                  <a:ext uri="{FF2B5EF4-FFF2-40B4-BE49-F238E27FC236}">
                    <a16:creationId xmlns:a16="http://schemas.microsoft.com/office/drawing/2014/main" id="{4C884A0A-A2B3-45CD-96BB-8A674180FE03}"/>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5">
                <a:extLst>
                  <a:ext uri="{FF2B5EF4-FFF2-40B4-BE49-F238E27FC236}">
                    <a16:creationId xmlns:a16="http://schemas.microsoft.com/office/drawing/2014/main" id="{59773C9D-B19B-4144-97E9-A34CF9270590}"/>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6">
                <a:extLst>
                  <a:ext uri="{FF2B5EF4-FFF2-40B4-BE49-F238E27FC236}">
                    <a16:creationId xmlns:a16="http://schemas.microsoft.com/office/drawing/2014/main" id="{00EA0B26-0479-44FB-8E69-2C1C6BD5D066}"/>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47">
                <a:extLst>
                  <a:ext uri="{FF2B5EF4-FFF2-40B4-BE49-F238E27FC236}">
                    <a16:creationId xmlns:a16="http://schemas.microsoft.com/office/drawing/2014/main" id="{93DD88B9-84DE-4635-A13B-426939D10EFA}"/>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48">
                <a:extLst>
                  <a:ext uri="{FF2B5EF4-FFF2-40B4-BE49-F238E27FC236}">
                    <a16:creationId xmlns:a16="http://schemas.microsoft.com/office/drawing/2014/main" id="{9DF20888-A811-43E2-86ED-9D557F706271}"/>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2">
              <a:extLst>
                <a:ext uri="{FF2B5EF4-FFF2-40B4-BE49-F238E27FC236}">
                  <a16:creationId xmlns:a16="http://schemas.microsoft.com/office/drawing/2014/main" id="{F8729253-20F6-43CF-9A10-FAEF817F232B}"/>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52">
              <a:extLst>
                <a:ext uri="{FF2B5EF4-FFF2-40B4-BE49-F238E27FC236}">
                  <a16:creationId xmlns:a16="http://schemas.microsoft.com/office/drawing/2014/main" id="{64F79CD4-418D-4932-A3D5-C5C5C0431977}"/>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52">
              <a:extLst>
                <a:ext uri="{FF2B5EF4-FFF2-40B4-BE49-F238E27FC236}">
                  <a16:creationId xmlns:a16="http://schemas.microsoft.com/office/drawing/2014/main" id="{F34795FD-CF35-4E79-B142-4F6730D692DD}"/>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52">
              <a:extLst>
                <a:ext uri="{FF2B5EF4-FFF2-40B4-BE49-F238E27FC236}">
                  <a16:creationId xmlns:a16="http://schemas.microsoft.com/office/drawing/2014/main" id="{96B1501F-0D69-4C50-A261-07DD7C6DC369}"/>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Expo Hall</a:t>
            </a:r>
          </a:p>
        </p:txBody>
      </p:sp>
      <p:sp>
        <p:nvSpPr>
          <p:cNvPr id="62" name="Rectangle 61">
            <a:extLst>
              <a:ext uri="{FF2B5EF4-FFF2-40B4-BE49-F238E27FC236}">
                <a16:creationId xmlns:a16="http://schemas.microsoft.com/office/drawing/2014/main" id="{4C7DEE32-AD69-4DBC-A193-95EAA38330F7}"/>
              </a:ext>
            </a:extLst>
          </p:cNvPr>
          <p:cNvSpPr/>
          <p:nvPr/>
        </p:nvSpPr>
        <p:spPr bwMode="auto">
          <a:xfrm>
            <a:off x="379423" y="2049015"/>
            <a:ext cx="11408996" cy="40843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lgn="ctr">
              <a:defRPr/>
            </a:pPr>
            <a:r>
              <a:rPr lang="en-US" sz="1400">
                <a:solidFill>
                  <a:srgbClr val="505050"/>
                </a:solidFill>
                <a:latin typeface="Segoe UI Semibold" panose="020B0702040204020203" pitchFamily="34" charset="0"/>
                <a:cs typeface="Segoe UI Semibold" panose="020B0702040204020203" pitchFamily="34" charset="0"/>
              </a:rPr>
              <a:t>Microsoft is located at G2 | Booth is 8’x10’ turnkey </a:t>
            </a:r>
          </a:p>
          <a:p>
            <a:pPr>
              <a:defRPr/>
            </a:pPr>
            <a:endParaRPr lang="en-US" sz="1400">
              <a:solidFill>
                <a:srgbClr val="505050"/>
              </a:solidFill>
              <a:latin typeface="Segoe UI Semibold" panose="020B0702040204020203"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8F558A15-0295-4C30-BE38-76B6611A1D85}"/>
              </a:ext>
            </a:extLst>
          </p:cNvPr>
          <p:cNvSpPr/>
          <p:nvPr/>
        </p:nvSpPr>
        <p:spPr bwMode="auto">
          <a:xfrm>
            <a:off x="379423" y="1600296"/>
            <a:ext cx="11408996"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SUMMARY</a:t>
            </a:r>
          </a:p>
        </p:txBody>
      </p:sp>
      <p:pic>
        <p:nvPicPr>
          <p:cNvPr id="43" name="Picture 42"/>
          <p:cNvPicPr>
            <a:picLocks noChangeAspect="1"/>
          </p:cNvPicPr>
          <p:nvPr/>
        </p:nvPicPr>
        <p:blipFill>
          <a:blip r:embed="rId3"/>
          <a:stretch>
            <a:fillRect/>
          </a:stretch>
        </p:blipFill>
        <p:spPr>
          <a:xfrm>
            <a:off x="5930795" y="2506215"/>
            <a:ext cx="5659812" cy="4267754"/>
          </a:xfrm>
          <a:prstGeom prst="rect">
            <a:avLst/>
          </a:prstGeom>
        </p:spPr>
      </p:pic>
      <p:pic>
        <p:nvPicPr>
          <p:cNvPr id="3" name="Picture 2">
            <a:extLst>
              <a:ext uri="{FF2B5EF4-FFF2-40B4-BE49-F238E27FC236}">
                <a16:creationId xmlns:a16="http://schemas.microsoft.com/office/drawing/2014/main" id="{990E9C8F-39A4-4ECC-AD7F-F04DF9BDF530}"/>
              </a:ext>
            </a:extLst>
          </p:cNvPr>
          <p:cNvPicPr>
            <a:picLocks noChangeAspect="1"/>
          </p:cNvPicPr>
          <p:nvPr/>
        </p:nvPicPr>
        <p:blipFill rotWithShape="1">
          <a:blip r:embed="rId4"/>
          <a:srcRect l="4549" t="8579" r="4580" b="6333"/>
          <a:stretch/>
        </p:blipFill>
        <p:spPr>
          <a:xfrm>
            <a:off x="583372" y="3288913"/>
            <a:ext cx="5109530" cy="2230609"/>
          </a:xfrm>
          <a:prstGeom prst="rect">
            <a:avLst/>
          </a:prstGeom>
        </p:spPr>
      </p:pic>
      <p:sp>
        <p:nvSpPr>
          <p:cNvPr id="44" name="Donut 43"/>
          <p:cNvSpPr/>
          <p:nvPr/>
        </p:nvSpPr>
        <p:spPr bwMode="auto">
          <a:xfrm>
            <a:off x="3264674" y="5042321"/>
            <a:ext cx="457200" cy="432263"/>
          </a:xfrm>
          <a:prstGeom prst="donut">
            <a:avLst>
              <a:gd name="adj" fmla="val 5838"/>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3352133" y="4526313"/>
            <a:ext cx="1215267" cy="683264"/>
          </a:xfrm>
          <a:prstGeom prst="rect">
            <a:avLst/>
          </a:prstGeom>
          <a:noFill/>
        </p:spPr>
        <p:txBody>
          <a:bodyPr wrap="square" lIns="182880" tIns="146304" rIns="182880" bIns="146304" rtlCol="0">
            <a:spAutoFit/>
          </a:bodyPr>
          <a:lstStyle/>
          <a:p>
            <a:pPr>
              <a:lnSpc>
                <a:spcPct val="90000"/>
              </a:lnSpc>
              <a:spcAft>
                <a:spcPts val="600"/>
              </a:spcAft>
            </a:pPr>
            <a:r>
              <a:rPr lang="en-US" sz="1400" b="1">
                <a:solidFill>
                  <a:schemeClr val="tx2"/>
                </a:solidFill>
              </a:rPr>
              <a:t>Microsoft Booth</a:t>
            </a:r>
          </a:p>
        </p:txBody>
      </p:sp>
    </p:spTree>
    <p:extLst>
      <p:ext uri="{BB962C8B-B14F-4D97-AF65-F5344CB8AC3E}">
        <p14:creationId xmlns:p14="http://schemas.microsoft.com/office/powerpoint/2010/main" val="3701576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17FC78A-764C-46D8-9740-6B791161CDE3}"/>
              </a:ext>
            </a:extLst>
          </p:cNvPr>
          <p:cNvGrpSpPr/>
          <p:nvPr/>
        </p:nvGrpSpPr>
        <p:grpSpPr>
          <a:xfrm>
            <a:off x="0" y="0"/>
            <a:ext cx="12192000" cy="1380067"/>
            <a:chOff x="0" y="-1"/>
            <a:chExt cx="12192000" cy="1380067"/>
          </a:xfrm>
        </p:grpSpPr>
        <p:sp>
          <p:nvSpPr>
            <p:cNvPr id="10" name="Rectangle 9">
              <a:extLst>
                <a:ext uri="{FF2B5EF4-FFF2-40B4-BE49-F238E27FC236}">
                  <a16:creationId xmlns:a16="http://schemas.microsoft.com/office/drawing/2014/main" id="{A05D8ADE-754F-4E45-8063-FDC1354DA47A}"/>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4">
              <a:extLst>
                <a:ext uri="{FF2B5EF4-FFF2-40B4-BE49-F238E27FC236}">
                  <a16:creationId xmlns:a16="http://schemas.microsoft.com/office/drawing/2014/main" id="{4B3EC4B5-47CD-4C77-ABEC-25FFB024AA5A}"/>
                </a:ext>
              </a:extLst>
            </p:cNvPr>
            <p:cNvGrpSpPr>
              <a:grpSpLocks noChangeAspect="1"/>
            </p:cNvGrpSpPr>
            <p:nvPr/>
          </p:nvGrpSpPr>
          <p:grpSpPr bwMode="auto">
            <a:xfrm rot="21236390">
              <a:off x="8676736" y="435507"/>
              <a:ext cx="848133" cy="563234"/>
              <a:chOff x="-727" y="-1420"/>
              <a:chExt cx="1292" cy="858"/>
            </a:xfrm>
          </p:grpSpPr>
          <p:sp>
            <p:nvSpPr>
              <p:cNvPr id="39" name="Freeform 5">
                <a:extLst>
                  <a:ext uri="{FF2B5EF4-FFF2-40B4-BE49-F238E27FC236}">
                    <a16:creationId xmlns:a16="http://schemas.microsoft.com/office/drawing/2014/main" id="{8E0C0889-19A0-43AB-AEDC-70E90A7DF653}"/>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6">
                <a:extLst>
                  <a:ext uri="{FF2B5EF4-FFF2-40B4-BE49-F238E27FC236}">
                    <a16:creationId xmlns:a16="http://schemas.microsoft.com/office/drawing/2014/main" id="{F3FCFD29-5797-467E-8520-EE945C5A6103}"/>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Line 7">
                <a:extLst>
                  <a:ext uri="{FF2B5EF4-FFF2-40B4-BE49-F238E27FC236}">
                    <a16:creationId xmlns:a16="http://schemas.microsoft.com/office/drawing/2014/main" id="{7F3B99F3-56E3-446B-9637-40EF349AC8A0}"/>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8">
                <a:extLst>
                  <a:ext uri="{FF2B5EF4-FFF2-40B4-BE49-F238E27FC236}">
                    <a16:creationId xmlns:a16="http://schemas.microsoft.com/office/drawing/2014/main" id="{46D9972A-DF0A-4257-832A-C77103BDDE82}"/>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Line 9">
                <a:extLst>
                  <a:ext uri="{FF2B5EF4-FFF2-40B4-BE49-F238E27FC236}">
                    <a16:creationId xmlns:a16="http://schemas.microsoft.com/office/drawing/2014/main" id="{0E17C22A-66D3-4838-91DB-2A7DD3C34751}"/>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10">
                <a:extLst>
                  <a:ext uri="{FF2B5EF4-FFF2-40B4-BE49-F238E27FC236}">
                    <a16:creationId xmlns:a16="http://schemas.microsoft.com/office/drawing/2014/main" id="{C3E48602-453F-4F1E-B3E2-8C3F3CA8FC31}"/>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11">
                <a:extLst>
                  <a:ext uri="{FF2B5EF4-FFF2-40B4-BE49-F238E27FC236}">
                    <a16:creationId xmlns:a16="http://schemas.microsoft.com/office/drawing/2014/main" id="{AA58E418-0652-4A7A-834B-84CFF6F96EF6}"/>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12">
                <a:extLst>
                  <a:ext uri="{FF2B5EF4-FFF2-40B4-BE49-F238E27FC236}">
                    <a16:creationId xmlns:a16="http://schemas.microsoft.com/office/drawing/2014/main" id="{57FB494C-BC23-465C-9F32-E31A57788F3E}"/>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13">
                <a:extLst>
                  <a:ext uri="{FF2B5EF4-FFF2-40B4-BE49-F238E27FC236}">
                    <a16:creationId xmlns:a16="http://schemas.microsoft.com/office/drawing/2014/main" id="{DBDA48DC-5162-4EBA-BB06-58B8A59068C3}"/>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14">
                <a:extLst>
                  <a:ext uri="{FF2B5EF4-FFF2-40B4-BE49-F238E27FC236}">
                    <a16:creationId xmlns:a16="http://schemas.microsoft.com/office/drawing/2014/main" id="{B4B5BCE0-3374-4D2D-825D-8193D0EC64CE}"/>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Line 15">
                <a:extLst>
                  <a:ext uri="{FF2B5EF4-FFF2-40B4-BE49-F238E27FC236}">
                    <a16:creationId xmlns:a16="http://schemas.microsoft.com/office/drawing/2014/main" id="{3AA5B0FA-49F7-486F-8F17-078CC972FF2D}"/>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Line 16">
                <a:extLst>
                  <a:ext uri="{FF2B5EF4-FFF2-40B4-BE49-F238E27FC236}">
                    <a16:creationId xmlns:a16="http://schemas.microsoft.com/office/drawing/2014/main" id="{107DF76F-E7E2-4895-AC47-284B6E655794}"/>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Line 17">
                <a:extLst>
                  <a:ext uri="{FF2B5EF4-FFF2-40B4-BE49-F238E27FC236}">
                    <a16:creationId xmlns:a16="http://schemas.microsoft.com/office/drawing/2014/main" id="{1F663EA2-2B3B-41F3-A5AF-0DEE83D81FA4}"/>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Line 18">
                <a:extLst>
                  <a:ext uri="{FF2B5EF4-FFF2-40B4-BE49-F238E27FC236}">
                    <a16:creationId xmlns:a16="http://schemas.microsoft.com/office/drawing/2014/main" id="{81D369DA-BABD-4734-ACB7-82F7505BC852}"/>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Line 19">
                <a:extLst>
                  <a:ext uri="{FF2B5EF4-FFF2-40B4-BE49-F238E27FC236}">
                    <a16:creationId xmlns:a16="http://schemas.microsoft.com/office/drawing/2014/main" id="{94B79EFC-56B8-4DC9-B71F-3CDF16A1D75B}"/>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20">
                <a:extLst>
                  <a:ext uri="{FF2B5EF4-FFF2-40B4-BE49-F238E27FC236}">
                    <a16:creationId xmlns:a16="http://schemas.microsoft.com/office/drawing/2014/main" id="{5E9157E8-60BC-4E27-BDD3-72FDA224E4E6}"/>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21">
                <a:extLst>
                  <a:ext uri="{FF2B5EF4-FFF2-40B4-BE49-F238E27FC236}">
                    <a16:creationId xmlns:a16="http://schemas.microsoft.com/office/drawing/2014/main" id="{641BFEDA-9376-4CC7-A4E7-D2850554E4AF}"/>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 name="Group 24">
              <a:extLst>
                <a:ext uri="{FF2B5EF4-FFF2-40B4-BE49-F238E27FC236}">
                  <a16:creationId xmlns:a16="http://schemas.microsoft.com/office/drawing/2014/main" id="{C726E2BE-4E16-4953-BBAE-B798BEA1F190}"/>
                </a:ext>
              </a:extLst>
            </p:cNvPr>
            <p:cNvGrpSpPr>
              <a:grpSpLocks noChangeAspect="1"/>
            </p:cNvGrpSpPr>
            <p:nvPr/>
          </p:nvGrpSpPr>
          <p:grpSpPr bwMode="auto">
            <a:xfrm rot="20566751" flipH="1">
              <a:off x="11107553" y="122959"/>
              <a:ext cx="731614" cy="1134146"/>
              <a:chOff x="-1813" y="606"/>
              <a:chExt cx="1265" cy="1961"/>
            </a:xfrm>
          </p:grpSpPr>
          <p:sp>
            <p:nvSpPr>
              <p:cNvPr id="30" name="Freeform 25">
                <a:extLst>
                  <a:ext uri="{FF2B5EF4-FFF2-40B4-BE49-F238E27FC236}">
                    <a16:creationId xmlns:a16="http://schemas.microsoft.com/office/drawing/2014/main" id="{FB26F39E-71A7-42CA-99BE-3532283D2114}"/>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26">
                <a:extLst>
                  <a:ext uri="{FF2B5EF4-FFF2-40B4-BE49-F238E27FC236}">
                    <a16:creationId xmlns:a16="http://schemas.microsoft.com/office/drawing/2014/main" id="{4A0F50D0-E3B7-4E83-8B57-A2FA2161F473}"/>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27">
                <a:extLst>
                  <a:ext uri="{FF2B5EF4-FFF2-40B4-BE49-F238E27FC236}">
                    <a16:creationId xmlns:a16="http://schemas.microsoft.com/office/drawing/2014/main" id="{816B034D-42E1-43C5-AAF3-41BF16339108}"/>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28">
                <a:extLst>
                  <a:ext uri="{FF2B5EF4-FFF2-40B4-BE49-F238E27FC236}">
                    <a16:creationId xmlns:a16="http://schemas.microsoft.com/office/drawing/2014/main" id="{6CD286DC-6D5B-41E2-9C29-0B098F6341ED}"/>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Line 29">
                <a:extLst>
                  <a:ext uri="{FF2B5EF4-FFF2-40B4-BE49-F238E27FC236}">
                    <a16:creationId xmlns:a16="http://schemas.microsoft.com/office/drawing/2014/main" id="{9A26E92C-12AD-428D-9C66-95A600446AE1}"/>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30">
                <a:extLst>
                  <a:ext uri="{FF2B5EF4-FFF2-40B4-BE49-F238E27FC236}">
                    <a16:creationId xmlns:a16="http://schemas.microsoft.com/office/drawing/2014/main" id="{6A5E4FDD-6F04-421C-8A95-FA02110B8E0D}"/>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Oval 35">
                <a:extLst>
                  <a:ext uri="{FF2B5EF4-FFF2-40B4-BE49-F238E27FC236}">
                    <a16:creationId xmlns:a16="http://schemas.microsoft.com/office/drawing/2014/main" id="{DFE4608D-ED61-481C-8133-0D009364D624}"/>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32">
                <a:extLst>
                  <a:ext uri="{FF2B5EF4-FFF2-40B4-BE49-F238E27FC236}">
                    <a16:creationId xmlns:a16="http://schemas.microsoft.com/office/drawing/2014/main" id="{CE9FF268-517D-4A88-877D-52C76159CD4B}"/>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33">
                <a:extLst>
                  <a:ext uri="{FF2B5EF4-FFF2-40B4-BE49-F238E27FC236}">
                    <a16:creationId xmlns:a16="http://schemas.microsoft.com/office/drawing/2014/main" id="{30A9AA68-C83C-412D-BCBF-52AB89B41EFB}"/>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3" name="Group 12">
              <a:extLst>
                <a:ext uri="{FF2B5EF4-FFF2-40B4-BE49-F238E27FC236}">
                  <a16:creationId xmlns:a16="http://schemas.microsoft.com/office/drawing/2014/main" id="{A4BCD76C-E044-44AF-BC42-7C5F80EE25B8}"/>
                </a:ext>
              </a:extLst>
            </p:cNvPr>
            <p:cNvGrpSpPr>
              <a:grpSpLocks noChangeAspect="1"/>
            </p:cNvGrpSpPr>
            <p:nvPr/>
          </p:nvGrpSpPr>
          <p:grpSpPr bwMode="auto">
            <a:xfrm rot="764832">
              <a:off x="10028595" y="122959"/>
              <a:ext cx="628384" cy="658307"/>
              <a:chOff x="-1831" y="-565"/>
              <a:chExt cx="777" cy="814"/>
            </a:xfrm>
          </p:grpSpPr>
          <p:sp>
            <p:nvSpPr>
              <p:cNvPr id="18" name="Freeform 37">
                <a:extLst>
                  <a:ext uri="{FF2B5EF4-FFF2-40B4-BE49-F238E27FC236}">
                    <a16:creationId xmlns:a16="http://schemas.microsoft.com/office/drawing/2014/main" id="{8A8749F5-527C-4656-AD13-59AFBA8C7A87}"/>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38">
                <a:extLst>
                  <a:ext uri="{FF2B5EF4-FFF2-40B4-BE49-F238E27FC236}">
                    <a16:creationId xmlns:a16="http://schemas.microsoft.com/office/drawing/2014/main" id="{93FD3A3C-6E03-4137-9756-D573390E7098}"/>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Line 39">
                <a:extLst>
                  <a:ext uri="{FF2B5EF4-FFF2-40B4-BE49-F238E27FC236}">
                    <a16:creationId xmlns:a16="http://schemas.microsoft.com/office/drawing/2014/main" id="{AF9642E4-3933-41E3-BA38-4CC2346429A4}"/>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Line 40">
                <a:extLst>
                  <a:ext uri="{FF2B5EF4-FFF2-40B4-BE49-F238E27FC236}">
                    <a16:creationId xmlns:a16="http://schemas.microsoft.com/office/drawing/2014/main" id="{592A6AF6-C1CE-484D-ADAD-BE480E3FA901}"/>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Line 41">
                <a:extLst>
                  <a:ext uri="{FF2B5EF4-FFF2-40B4-BE49-F238E27FC236}">
                    <a16:creationId xmlns:a16="http://schemas.microsoft.com/office/drawing/2014/main" id="{B312E70F-4221-4A10-A719-EF115528F7E5}"/>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Line 42">
                <a:extLst>
                  <a:ext uri="{FF2B5EF4-FFF2-40B4-BE49-F238E27FC236}">
                    <a16:creationId xmlns:a16="http://schemas.microsoft.com/office/drawing/2014/main" id="{E7B484D4-96F4-408F-AD82-2AB5F2FB1D63}"/>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Line 43">
                <a:extLst>
                  <a:ext uri="{FF2B5EF4-FFF2-40B4-BE49-F238E27FC236}">
                    <a16:creationId xmlns:a16="http://schemas.microsoft.com/office/drawing/2014/main" id="{82D232DA-D016-4D23-9A24-6A32078E12F5}"/>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Line 44">
                <a:extLst>
                  <a:ext uri="{FF2B5EF4-FFF2-40B4-BE49-F238E27FC236}">
                    <a16:creationId xmlns:a16="http://schemas.microsoft.com/office/drawing/2014/main" id="{4C884A0A-A2B3-45CD-96BB-8A674180FE03}"/>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Line 45">
                <a:extLst>
                  <a:ext uri="{FF2B5EF4-FFF2-40B4-BE49-F238E27FC236}">
                    <a16:creationId xmlns:a16="http://schemas.microsoft.com/office/drawing/2014/main" id="{59773C9D-B19B-4144-97E9-A34CF9270590}"/>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Line 46">
                <a:extLst>
                  <a:ext uri="{FF2B5EF4-FFF2-40B4-BE49-F238E27FC236}">
                    <a16:creationId xmlns:a16="http://schemas.microsoft.com/office/drawing/2014/main" id="{00EA0B26-0479-44FB-8E69-2C1C6BD5D066}"/>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47">
                <a:extLst>
                  <a:ext uri="{FF2B5EF4-FFF2-40B4-BE49-F238E27FC236}">
                    <a16:creationId xmlns:a16="http://schemas.microsoft.com/office/drawing/2014/main" id="{93DD88B9-84DE-4635-A13B-426939D10EFA}"/>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48">
                <a:extLst>
                  <a:ext uri="{FF2B5EF4-FFF2-40B4-BE49-F238E27FC236}">
                    <a16:creationId xmlns:a16="http://schemas.microsoft.com/office/drawing/2014/main" id="{9DF20888-A811-43E2-86ED-9D557F706271}"/>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2">
              <a:extLst>
                <a:ext uri="{FF2B5EF4-FFF2-40B4-BE49-F238E27FC236}">
                  <a16:creationId xmlns:a16="http://schemas.microsoft.com/office/drawing/2014/main" id="{F8729253-20F6-43CF-9A10-FAEF817F232B}"/>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52">
              <a:extLst>
                <a:ext uri="{FF2B5EF4-FFF2-40B4-BE49-F238E27FC236}">
                  <a16:creationId xmlns:a16="http://schemas.microsoft.com/office/drawing/2014/main" id="{64F79CD4-418D-4932-A3D5-C5C5C0431977}"/>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52">
              <a:extLst>
                <a:ext uri="{FF2B5EF4-FFF2-40B4-BE49-F238E27FC236}">
                  <a16:creationId xmlns:a16="http://schemas.microsoft.com/office/drawing/2014/main" id="{F34795FD-CF35-4E79-B142-4F6730D692DD}"/>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52">
              <a:extLst>
                <a:ext uri="{FF2B5EF4-FFF2-40B4-BE49-F238E27FC236}">
                  <a16:creationId xmlns:a16="http://schemas.microsoft.com/office/drawing/2014/main" id="{96B1501F-0D69-4C50-A261-07DD7C6DC369}"/>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Expo Hall</a:t>
            </a:r>
          </a:p>
        </p:txBody>
      </p:sp>
      <p:sp>
        <p:nvSpPr>
          <p:cNvPr id="62" name="Rectangle 61">
            <a:extLst>
              <a:ext uri="{FF2B5EF4-FFF2-40B4-BE49-F238E27FC236}">
                <a16:creationId xmlns:a16="http://schemas.microsoft.com/office/drawing/2014/main" id="{4C7DEE32-AD69-4DBC-A193-95EAA38330F7}"/>
              </a:ext>
            </a:extLst>
          </p:cNvPr>
          <p:cNvSpPr/>
          <p:nvPr/>
        </p:nvSpPr>
        <p:spPr bwMode="auto">
          <a:xfrm>
            <a:off x="379423" y="2049015"/>
            <a:ext cx="11408996" cy="40843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lgn="ctr">
              <a:defRPr/>
            </a:pPr>
            <a:r>
              <a:rPr lang="en-US" sz="1400">
                <a:solidFill>
                  <a:srgbClr val="505050"/>
                </a:solidFill>
                <a:latin typeface="Segoe UI Semibold" panose="020B0702040204020203" pitchFamily="34" charset="0"/>
                <a:cs typeface="Segoe UI Semibold" panose="020B0702040204020203" pitchFamily="34" charset="0"/>
              </a:rPr>
              <a:t>Microsoft is located at G2 | Booth is 8’x10’ turnkey </a:t>
            </a:r>
          </a:p>
          <a:p>
            <a:pPr>
              <a:defRPr/>
            </a:pPr>
            <a:endParaRPr lang="en-US" sz="1400">
              <a:solidFill>
                <a:srgbClr val="505050"/>
              </a:solidFill>
              <a:latin typeface="Segoe UI Semibold" panose="020B0702040204020203"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8F558A15-0295-4C30-BE38-76B6611A1D85}"/>
              </a:ext>
            </a:extLst>
          </p:cNvPr>
          <p:cNvSpPr/>
          <p:nvPr/>
        </p:nvSpPr>
        <p:spPr bwMode="auto">
          <a:xfrm>
            <a:off x="379423" y="1600296"/>
            <a:ext cx="11408996"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SUMMARY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37249"/>
            <a:ext cx="3443805" cy="4236720"/>
          </a:xfrm>
          <a:prstGeom prst="rect">
            <a:avLst/>
          </a:prstGeom>
        </p:spPr>
      </p:pic>
      <p:pic>
        <p:nvPicPr>
          <p:cNvPr id="61" name="Picture 60"/>
          <p:cNvPicPr>
            <a:picLocks noChangeAspect="1"/>
          </p:cNvPicPr>
          <p:nvPr/>
        </p:nvPicPr>
        <p:blipFill>
          <a:blip r:embed="rId4"/>
          <a:stretch>
            <a:fillRect/>
          </a:stretch>
        </p:blipFill>
        <p:spPr>
          <a:xfrm>
            <a:off x="379423" y="2506215"/>
            <a:ext cx="5659812" cy="42677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8228" y="2537249"/>
            <a:ext cx="2172754" cy="1950720"/>
          </a:xfrm>
          <a:prstGeom prst="rect">
            <a:avLst/>
          </a:prstGeom>
        </p:spPr>
      </p:pic>
      <p:cxnSp>
        <p:nvCxnSpPr>
          <p:cNvPr id="7" name="Straight Arrow Connector 6"/>
          <p:cNvCxnSpPr/>
          <p:nvPr/>
        </p:nvCxnSpPr>
        <p:spPr>
          <a:xfrm flipV="1">
            <a:off x="3677920" y="3574641"/>
            <a:ext cx="2611120" cy="641759"/>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4460240" y="4023360"/>
            <a:ext cx="5733011" cy="1371600"/>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9608228" y="4585060"/>
            <a:ext cx="2180191" cy="1957459"/>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Plus monitor from Vancouver office for demos</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6692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66DE-3270-415A-A42B-965691915627}"/>
              </a:ext>
            </a:extLst>
          </p:cNvPr>
          <p:cNvGrpSpPr/>
          <p:nvPr/>
        </p:nvGrpSpPr>
        <p:grpSpPr>
          <a:xfrm>
            <a:off x="0" y="0"/>
            <a:ext cx="12192000" cy="1380067"/>
            <a:chOff x="0" y="-1"/>
            <a:chExt cx="12192000" cy="1380067"/>
          </a:xfrm>
        </p:grpSpPr>
        <p:sp>
          <p:nvSpPr>
            <p:cNvPr id="17" name="Rectangle 16">
              <a:extLst>
                <a:ext uri="{FF2B5EF4-FFF2-40B4-BE49-F238E27FC236}">
                  <a16:creationId xmlns:a16="http://schemas.microsoft.com/office/drawing/2014/main" id="{C236F118-3C3C-4F0F-B858-02D4CFD42A74}"/>
                </a:ext>
              </a:extLst>
            </p:cNvPr>
            <p:cNvSpPr/>
            <p:nvPr/>
          </p:nvSpPr>
          <p:spPr bwMode="auto">
            <a:xfrm>
              <a:off x="0" y="-1"/>
              <a:ext cx="12192000" cy="1380067"/>
            </a:xfrm>
            <a:prstGeom prst="rect">
              <a:avLst/>
            </a:prstGeom>
            <a:solidFill>
              <a:srgbClr val="FFE8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4">
              <a:extLst>
                <a:ext uri="{FF2B5EF4-FFF2-40B4-BE49-F238E27FC236}">
                  <a16:creationId xmlns:a16="http://schemas.microsoft.com/office/drawing/2014/main" id="{DFC275C8-E3EE-4317-838D-F05D5C69482F}"/>
                </a:ext>
              </a:extLst>
            </p:cNvPr>
            <p:cNvGrpSpPr>
              <a:grpSpLocks noChangeAspect="1"/>
            </p:cNvGrpSpPr>
            <p:nvPr/>
          </p:nvGrpSpPr>
          <p:grpSpPr bwMode="auto">
            <a:xfrm rot="21236390">
              <a:off x="8676736" y="435507"/>
              <a:ext cx="848133" cy="563234"/>
              <a:chOff x="-727" y="-1420"/>
              <a:chExt cx="1292" cy="858"/>
            </a:xfrm>
          </p:grpSpPr>
          <p:sp>
            <p:nvSpPr>
              <p:cNvPr id="49" name="Freeform 5">
                <a:extLst>
                  <a:ext uri="{FF2B5EF4-FFF2-40B4-BE49-F238E27FC236}">
                    <a16:creationId xmlns:a16="http://schemas.microsoft.com/office/drawing/2014/main" id="{EC811211-F4E6-4630-AF5F-FAEB29DBCA3C}"/>
                  </a:ext>
                </a:extLst>
              </p:cNvPr>
              <p:cNvSpPr>
                <a:spLocks/>
              </p:cNvSpPr>
              <p:nvPr/>
            </p:nvSpPr>
            <p:spPr bwMode="auto">
              <a:xfrm>
                <a:off x="208" y="-1109"/>
                <a:ext cx="79" cy="398"/>
              </a:xfrm>
              <a:custGeom>
                <a:avLst/>
                <a:gdLst>
                  <a:gd name="T0" fmla="*/ 65 w 65"/>
                  <a:gd name="T1" fmla="*/ 0 h 327"/>
                  <a:gd name="T2" fmla="*/ 65 w 65"/>
                  <a:gd name="T3" fmla="*/ 261 h 327"/>
                  <a:gd name="T4" fmla="*/ 0 w 65"/>
                  <a:gd name="T5" fmla="*/ 327 h 327"/>
                </a:gdLst>
                <a:ahLst/>
                <a:cxnLst>
                  <a:cxn ang="0">
                    <a:pos x="T0" y="T1"/>
                  </a:cxn>
                  <a:cxn ang="0">
                    <a:pos x="T2" y="T3"/>
                  </a:cxn>
                  <a:cxn ang="0">
                    <a:pos x="T4" y="T5"/>
                  </a:cxn>
                </a:cxnLst>
                <a:rect l="0" t="0" r="r" b="b"/>
                <a:pathLst>
                  <a:path w="65" h="327">
                    <a:moveTo>
                      <a:pt x="65" y="0"/>
                    </a:moveTo>
                    <a:cubicBezTo>
                      <a:pt x="65" y="261"/>
                      <a:pt x="65" y="261"/>
                      <a:pt x="65" y="261"/>
                    </a:cubicBezTo>
                    <a:cubicBezTo>
                      <a:pt x="65" y="297"/>
                      <a:pt x="36" y="327"/>
                      <a:pt x="0" y="3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6">
                <a:extLst>
                  <a:ext uri="{FF2B5EF4-FFF2-40B4-BE49-F238E27FC236}">
                    <a16:creationId xmlns:a16="http://schemas.microsoft.com/office/drawing/2014/main" id="{F299CF5F-B280-4015-8265-349D4EF1EC95}"/>
                  </a:ext>
                </a:extLst>
              </p:cNvPr>
              <p:cNvSpPr>
                <a:spLocks/>
              </p:cNvSpPr>
              <p:nvPr/>
            </p:nvSpPr>
            <p:spPr bwMode="auto">
              <a:xfrm>
                <a:off x="-455" y="-1109"/>
                <a:ext cx="79" cy="398"/>
              </a:xfrm>
              <a:custGeom>
                <a:avLst/>
                <a:gdLst>
                  <a:gd name="T0" fmla="*/ 65 w 65"/>
                  <a:gd name="T1" fmla="*/ 327 h 327"/>
                  <a:gd name="T2" fmla="*/ 0 w 65"/>
                  <a:gd name="T3" fmla="*/ 261 h 327"/>
                  <a:gd name="T4" fmla="*/ 0 w 65"/>
                  <a:gd name="T5" fmla="*/ 0 h 327"/>
                </a:gdLst>
                <a:ahLst/>
                <a:cxnLst>
                  <a:cxn ang="0">
                    <a:pos x="T0" y="T1"/>
                  </a:cxn>
                  <a:cxn ang="0">
                    <a:pos x="T2" y="T3"/>
                  </a:cxn>
                  <a:cxn ang="0">
                    <a:pos x="T4" y="T5"/>
                  </a:cxn>
                </a:cxnLst>
                <a:rect l="0" t="0" r="r" b="b"/>
                <a:pathLst>
                  <a:path w="65" h="327">
                    <a:moveTo>
                      <a:pt x="65" y="327"/>
                    </a:moveTo>
                    <a:cubicBezTo>
                      <a:pt x="29" y="327"/>
                      <a:pt x="0" y="297"/>
                      <a:pt x="0" y="261"/>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Line 7">
                <a:extLst>
                  <a:ext uri="{FF2B5EF4-FFF2-40B4-BE49-F238E27FC236}">
                    <a16:creationId xmlns:a16="http://schemas.microsoft.com/office/drawing/2014/main" id="{E51FBB03-B40A-4B90-8375-990CD4269BCB}"/>
                  </a:ext>
                </a:extLst>
              </p:cNvPr>
              <p:cNvSpPr>
                <a:spLocks noChangeShapeType="1"/>
              </p:cNvSpPr>
              <p:nvPr/>
            </p:nvSpPr>
            <p:spPr bwMode="auto">
              <a:xfrm flipH="1" flipV="1">
                <a:off x="-51" y="-946"/>
                <a:ext cx="301" cy="22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8">
                <a:extLst>
                  <a:ext uri="{FF2B5EF4-FFF2-40B4-BE49-F238E27FC236}">
                    <a16:creationId xmlns:a16="http://schemas.microsoft.com/office/drawing/2014/main" id="{D82B61E0-042C-49A8-BD30-4B49CD433118}"/>
                  </a:ext>
                </a:extLst>
              </p:cNvPr>
              <p:cNvSpPr>
                <a:spLocks/>
              </p:cNvSpPr>
              <p:nvPr/>
            </p:nvSpPr>
            <p:spPr bwMode="auto">
              <a:xfrm>
                <a:off x="-455" y="-1148"/>
                <a:ext cx="742" cy="436"/>
              </a:xfrm>
              <a:custGeom>
                <a:avLst/>
                <a:gdLst>
                  <a:gd name="T0" fmla="*/ 54 w 609"/>
                  <a:gd name="T1" fmla="*/ 358 h 358"/>
                  <a:gd name="T2" fmla="*/ 0 w 609"/>
                  <a:gd name="T3" fmla="*/ 293 h 358"/>
                  <a:gd name="T4" fmla="*/ 0 w 609"/>
                  <a:gd name="T5" fmla="*/ 32 h 358"/>
                  <a:gd name="T6" fmla="*/ 61 w 609"/>
                  <a:gd name="T7" fmla="*/ 17 h 358"/>
                  <a:gd name="T8" fmla="*/ 290 w 609"/>
                  <a:gd name="T9" fmla="*/ 177 h 358"/>
                  <a:gd name="T10" fmla="*/ 319 w 609"/>
                  <a:gd name="T11" fmla="*/ 177 h 358"/>
                  <a:gd name="T12" fmla="*/ 553 w 609"/>
                  <a:gd name="T13" fmla="*/ 17 h 358"/>
                  <a:gd name="T14" fmla="*/ 609 w 609"/>
                  <a:gd name="T15" fmla="*/ 32 h 358"/>
                  <a:gd name="T16" fmla="*/ 609 w 609"/>
                  <a:gd name="T17" fmla="*/ 293 h 358"/>
                  <a:gd name="T18" fmla="*/ 555 w 60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358">
                    <a:moveTo>
                      <a:pt x="54" y="358"/>
                    </a:moveTo>
                    <a:cubicBezTo>
                      <a:pt x="24" y="352"/>
                      <a:pt x="0" y="325"/>
                      <a:pt x="0" y="293"/>
                    </a:cubicBezTo>
                    <a:cubicBezTo>
                      <a:pt x="0" y="32"/>
                      <a:pt x="0" y="32"/>
                      <a:pt x="0" y="32"/>
                    </a:cubicBezTo>
                    <a:cubicBezTo>
                      <a:pt x="0" y="0"/>
                      <a:pt x="56" y="12"/>
                      <a:pt x="61" y="17"/>
                    </a:cubicBezTo>
                    <a:cubicBezTo>
                      <a:pt x="290" y="177"/>
                      <a:pt x="290" y="177"/>
                      <a:pt x="290" y="177"/>
                    </a:cubicBezTo>
                    <a:cubicBezTo>
                      <a:pt x="298" y="184"/>
                      <a:pt x="311" y="184"/>
                      <a:pt x="319" y="177"/>
                    </a:cubicBezTo>
                    <a:cubicBezTo>
                      <a:pt x="553" y="17"/>
                      <a:pt x="553" y="17"/>
                      <a:pt x="553" y="17"/>
                    </a:cubicBezTo>
                    <a:cubicBezTo>
                      <a:pt x="558" y="12"/>
                      <a:pt x="609" y="0"/>
                      <a:pt x="609" y="32"/>
                    </a:cubicBezTo>
                    <a:cubicBezTo>
                      <a:pt x="609" y="293"/>
                      <a:pt x="609" y="293"/>
                      <a:pt x="609" y="293"/>
                    </a:cubicBezTo>
                    <a:cubicBezTo>
                      <a:pt x="609" y="325"/>
                      <a:pt x="586" y="352"/>
                      <a:pt x="555" y="35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Line 9">
                <a:extLst>
                  <a:ext uri="{FF2B5EF4-FFF2-40B4-BE49-F238E27FC236}">
                    <a16:creationId xmlns:a16="http://schemas.microsoft.com/office/drawing/2014/main" id="{26FB9455-2E91-4381-B1A4-B70450BD01A7}"/>
                  </a:ext>
                </a:extLst>
              </p:cNvPr>
              <p:cNvSpPr>
                <a:spLocks noChangeShapeType="1"/>
              </p:cNvSpPr>
              <p:nvPr/>
            </p:nvSpPr>
            <p:spPr bwMode="auto">
              <a:xfrm flipH="1">
                <a:off x="-427" y="-947"/>
                <a:ext cx="311" cy="21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10">
                <a:extLst>
                  <a:ext uri="{FF2B5EF4-FFF2-40B4-BE49-F238E27FC236}">
                    <a16:creationId xmlns:a16="http://schemas.microsoft.com/office/drawing/2014/main" id="{81909514-43ED-491F-B146-63C16C6A3174}"/>
                  </a:ext>
                </a:extLst>
              </p:cNvPr>
              <p:cNvSpPr>
                <a:spLocks/>
              </p:cNvSpPr>
              <p:nvPr/>
            </p:nvSpPr>
            <p:spPr bwMode="auto">
              <a:xfrm>
                <a:off x="-197" y="-1420"/>
                <a:ext cx="226" cy="73"/>
              </a:xfrm>
              <a:custGeom>
                <a:avLst/>
                <a:gdLst>
                  <a:gd name="T0" fmla="*/ 0 w 185"/>
                  <a:gd name="T1" fmla="*/ 60 h 60"/>
                  <a:gd name="T2" fmla="*/ 75 w 185"/>
                  <a:gd name="T3" fmla="*/ 8 h 60"/>
                  <a:gd name="T4" fmla="*/ 110 w 185"/>
                  <a:gd name="T5" fmla="*/ 7 h 60"/>
                  <a:gd name="T6" fmla="*/ 185 w 185"/>
                  <a:gd name="T7" fmla="*/ 60 h 60"/>
                </a:gdLst>
                <a:ahLst/>
                <a:cxnLst>
                  <a:cxn ang="0">
                    <a:pos x="T0" y="T1"/>
                  </a:cxn>
                  <a:cxn ang="0">
                    <a:pos x="T2" y="T3"/>
                  </a:cxn>
                  <a:cxn ang="0">
                    <a:pos x="T4" y="T5"/>
                  </a:cxn>
                  <a:cxn ang="0">
                    <a:pos x="T6" y="T7"/>
                  </a:cxn>
                </a:cxnLst>
                <a:rect l="0" t="0" r="r" b="b"/>
                <a:pathLst>
                  <a:path w="185" h="60">
                    <a:moveTo>
                      <a:pt x="0" y="60"/>
                    </a:moveTo>
                    <a:cubicBezTo>
                      <a:pt x="75" y="8"/>
                      <a:pt x="75" y="8"/>
                      <a:pt x="75" y="8"/>
                    </a:cubicBezTo>
                    <a:cubicBezTo>
                      <a:pt x="86" y="0"/>
                      <a:pt x="99" y="0"/>
                      <a:pt x="110" y="7"/>
                    </a:cubicBezTo>
                    <a:cubicBezTo>
                      <a:pt x="185" y="60"/>
                      <a:pt x="185" y="60"/>
                      <a:pt x="185" y="6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11">
                <a:extLst>
                  <a:ext uri="{FF2B5EF4-FFF2-40B4-BE49-F238E27FC236}">
                    <a16:creationId xmlns:a16="http://schemas.microsoft.com/office/drawing/2014/main" id="{081C3187-880C-4DDF-A5F0-4260546144EF}"/>
                  </a:ext>
                </a:extLst>
              </p:cNvPr>
              <p:cNvSpPr>
                <a:spLocks/>
              </p:cNvSpPr>
              <p:nvPr/>
            </p:nvSpPr>
            <p:spPr bwMode="auto">
              <a:xfrm>
                <a:off x="-455" y="-1256"/>
                <a:ext cx="136" cy="147"/>
              </a:xfrm>
              <a:custGeom>
                <a:avLst/>
                <a:gdLst>
                  <a:gd name="T0" fmla="*/ 0 w 112"/>
                  <a:gd name="T1" fmla="*/ 121 h 121"/>
                  <a:gd name="T2" fmla="*/ 65 w 112"/>
                  <a:gd name="T3" fmla="*/ 34 h 121"/>
                  <a:gd name="T4" fmla="*/ 66 w 112"/>
                  <a:gd name="T5" fmla="*/ 34 h 121"/>
                  <a:gd name="T6" fmla="*/ 112 w 112"/>
                  <a:gd name="T7" fmla="*/ 0 h 121"/>
                </a:gdLst>
                <a:ahLst/>
                <a:cxnLst>
                  <a:cxn ang="0">
                    <a:pos x="T0" y="T1"/>
                  </a:cxn>
                  <a:cxn ang="0">
                    <a:pos x="T2" y="T3"/>
                  </a:cxn>
                  <a:cxn ang="0">
                    <a:pos x="T4" y="T5"/>
                  </a:cxn>
                  <a:cxn ang="0">
                    <a:pos x="T6" y="T7"/>
                  </a:cxn>
                </a:cxnLst>
                <a:rect l="0" t="0" r="r" b="b"/>
                <a:pathLst>
                  <a:path w="112" h="121">
                    <a:moveTo>
                      <a:pt x="0" y="121"/>
                    </a:moveTo>
                    <a:cubicBezTo>
                      <a:pt x="0" y="57"/>
                      <a:pt x="58" y="40"/>
                      <a:pt x="65" y="34"/>
                    </a:cubicBezTo>
                    <a:cubicBezTo>
                      <a:pt x="65" y="34"/>
                      <a:pt x="65" y="34"/>
                      <a:pt x="66" y="34"/>
                    </a:cubicBezTo>
                    <a:cubicBezTo>
                      <a:pt x="112" y="0"/>
                      <a:pt x="112" y="0"/>
                      <a:pt x="112"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12">
                <a:extLst>
                  <a:ext uri="{FF2B5EF4-FFF2-40B4-BE49-F238E27FC236}">
                    <a16:creationId xmlns:a16="http://schemas.microsoft.com/office/drawing/2014/main" id="{EA9485B2-2325-45B4-A6F9-B84EA456A988}"/>
                  </a:ext>
                </a:extLst>
              </p:cNvPr>
              <p:cNvSpPr>
                <a:spLocks/>
              </p:cNvSpPr>
              <p:nvPr/>
            </p:nvSpPr>
            <p:spPr bwMode="auto">
              <a:xfrm>
                <a:off x="-380" y="-711"/>
                <a:ext cx="592" cy="149"/>
              </a:xfrm>
              <a:custGeom>
                <a:avLst/>
                <a:gdLst>
                  <a:gd name="T0" fmla="*/ 486 w 486"/>
                  <a:gd name="T1" fmla="*/ 0 h 123"/>
                  <a:gd name="T2" fmla="*/ 456 w 486"/>
                  <a:gd name="T3" fmla="*/ 0 h 123"/>
                  <a:gd name="T4" fmla="*/ 443 w 486"/>
                  <a:gd name="T5" fmla="*/ 12 h 123"/>
                  <a:gd name="T6" fmla="*/ 444 w 486"/>
                  <a:gd name="T7" fmla="*/ 106 h 123"/>
                  <a:gd name="T8" fmla="*/ 423 w 486"/>
                  <a:gd name="T9" fmla="*/ 115 h 123"/>
                  <a:gd name="T10" fmla="*/ 309 w 486"/>
                  <a:gd name="T11" fmla="*/ 3 h 123"/>
                  <a:gd name="T12" fmla="*/ 300 w 486"/>
                  <a:gd name="T13" fmla="*/ 0 h 123"/>
                  <a:gd name="T14" fmla="*/ 243 w 486"/>
                  <a:gd name="T15" fmla="*/ 0 h 123"/>
                  <a:gd name="T16" fmla="*/ 0 w 486"/>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123">
                    <a:moveTo>
                      <a:pt x="486" y="0"/>
                    </a:moveTo>
                    <a:cubicBezTo>
                      <a:pt x="456" y="0"/>
                      <a:pt x="456" y="0"/>
                      <a:pt x="456" y="0"/>
                    </a:cubicBezTo>
                    <a:cubicBezTo>
                      <a:pt x="449" y="0"/>
                      <a:pt x="443" y="5"/>
                      <a:pt x="443" y="12"/>
                    </a:cubicBezTo>
                    <a:cubicBezTo>
                      <a:pt x="444" y="106"/>
                      <a:pt x="444" y="106"/>
                      <a:pt x="444" y="106"/>
                    </a:cubicBezTo>
                    <a:cubicBezTo>
                      <a:pt x="444" y="117"/>
                      <a:pt x="431" y="123"/>
                      <a:pt x="423" y="115"/>
                    </a:cubicBezTo>
                    <a:cubicBezTo>
                      <a:pt x="309" y="3"/>
                      <a:pt x="309" y="3"/>
                      <a:pt x="309" y="3"/>
                    </a:cubicBezTo>
                    <a:cubicBezTo>
                      <a:pt x="307" y="1"/>
                      <a:pt x="303" y="0"/>
                      <a:pt x="300" y="0"/>
                    </a:cubicBezTo>
                    <a:cubicBezTo>
                      <a:pt x="243" y="0"/>
                      <a:pt x="243" y="0"/>
                      <a:pt x="243" y="0"/>
                    </a:cubicBezTo>
                    <a:cubicBezTo>
                      <a:pt x="0" y="0"/>
                      <a:pt x="0" y="0"/>
                      <a:pt x="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13">
                <a:extLst>
                  <a:ext uri="{FF2B5EF4-FFF2-40B4-BE49-F238E27FC236}">
                    <a16:creationId xmlns:a16="http://schemas.microsoft.com/office/drawing/2014/main" id="{07B4A501-DD8C-4416-AEFB-C10626E40225}"/>
                  </a:ext>
                </a:extLst>
              </p:cNvPr>
              <p:cNvSpPr>
                <a:spLocks/>
              </p:cNvSpPr>
              <p:nvPr/>
            </p:nvSpPr>
            <p:spPr bwMode="auto">
              <a:xfrm>
                <a:off x="154" y="-1253"/>
                <a:ext cx="133" cy="154"/>
              </a:xfrm>
              <a:custGeom>
                <a:avLst/>
                <a:gdLst>
                  <a:gd name="T0" fmla="*/ 0 w 109"/>
                  <a:gd name="T1" fmla="*/ 0 h 127"/>
                  <a:gd name="T2" fmla="*/ 44 w 109"/>
                  <a:gd name="T3" fmla="*/ 27 h 127"/>
                  <a:gd name="T4" fmla="*/ 109 w 109"/>
                  <a:gd name="T5" fmla="*/ 119 h 127"/>
                  <a:gd name="T6" fmla="*/ 109 w 109"/>
                  <a:gd name="T7" fmla="*/ 127 h 127"/>
                </a:gdLst>
                <a:ahLst/>
                <a:cxnLst>
                  <a:cxn ang="0">
                    <a:pos x="T0" y="T1"/>
                  </a:cxn>
                  <a:cxn ang="0">
                    <a:pos x="T2" y="T3"/>
                  </a:cxn>
                  <a:cxn ang="0">
                    <a:pos x="T4" y="T5"/>
                  </a:cxn>
                  <a:cxn ang="0">
                    <a:pos x="T6" y="T7"/>
                  </a:cxn>
                </a:cxnLst>
                <a:rect l="0" t="0" r="r" b="b"/>
                <a:pathLst>
                  <a:path w="109" h="127">
                    <a:moveTo>
                      <a:pt x="0" y="0"/>
                    </a:moveTo>
                    <a:cubicBezTo>
                      <a:pt x="44" y="27"/>
                      <a:pt x="44" y="27"/>
                      <a:pt x="44" y="27"/>
                    </a:cubicBezTo>
                    <a:cubicBezTo>
                      <a:pt x="66" y="43"/>
                      <a:pt x="109" y="54"/>
                      <a:pt x="109" y="119"/>
                    </a:cubicBezTo>
                    <a:cubicBezTo>
                      <a:pt x="109" y="127"/>
                      <a:pt x="109" y="127"/>
                      <a:pt x="109" y="127"/>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14">
                <a:extLst>
                  <a:ext uri="{FF2B5EF4-FFF2-40B4-BE49-F238E27FC236}">
                    <a16:creationId xmlns:a16="http://schemas.microsoft.com/office/drawing/2014/main" id="{C3419540-DFF3-484B-98D9-AD58388DB082}"/>
                  </a:ext>
                </a:extLst>
              </p:cNvPr>
              <p:cNvSpPr>
                <a:spLocks/>
              </p:cNvSpPr>
              <p:nvPr/>
            </p:nvSpPr>
            <p:spPr bwMode="auto">
              <a:xfrm>
                <a:off x="-316" y="-1347"/>
                <a:ext cx="470" cy="265"/>
              </a:xfrm>
              <a:custGeom>
                <a:avLst/>
                <a:gdLst>
                  <a:gd name="T0" fmla="*/ 0 w 386"/>
                  <a:gd name="T1" fmla="*/ 218 h 218"/>
                  <a:gd name="T2" fmla="*/ 0 w 386"/>
                  <a:gd name="T3" fmla="*/ 12 h 218"/>
                  <a:gd name="T4" fmla="*/ 11 w 386"/>
                  <a:gd name="T5" fmla="*/ 0 h 218"/>
                  <a:gd name="T6" fmla="*/ 375 w 386"/>
                  <a:gd name="T7" fmla="*/ 0 h 218"/>
                  <a:gd name="T8" fmla="*/ 386 w 386"/>
                  <a:gd name="T9" fmla="*/ 12 h 218"/>
                  <a:gd name="T10" fmla="*/ 386 w 386"/>
                  <a:gd name="T11" fmla="*/ 218 h 218"/>
                </a:gdLst>
                <a:ahLst/>
                <a:cxnLst>
                  <a:cxn ang="0">
                    <a:pos x="T0" y="T1"/>
                  </a:cxn>
                  <a:cxn ang="0">
                    <a:pos x="T2" y="T3"/>
                  </a:cxn>
                  <a:cxn ang="0">
                    <a:pos x="T4" y="T5"/>
                  </a:cxn>
                  <a:cxn ang="0">
                    <a:pos x="T6" y="T7"/>
                  </a:cxn>
                  <a:cxn ang="0">
                    <a:pos x="T8" y="T9"/>
                  </a:cxn>
                  <a:cxn ang="0">
                    <a:pos x="T10" y="T11"/>
                  </a:cxn>
                </a:cxnLst>
                <a:rect l="0" t="0" r="r" b="b"/>
                <a:pathLst>
                  <a:path w="386" h="218">
                    <a:moveTo>
                      <a:pt x="0" y="218"/>
                    </a:moveTo>
                    <a:cubicBezTo>
                      <a:pt x="0" y="12"/>
                      <a:pt x="0" y="12"/>
                      <a:pt x="0" y="12"/>
                    </a:cubicBezTo>
                    <a:cubicBezTo>
                      <a:pt x="0" y="5"/>
                      <a:pt x="5" y="0"/>
                      <a:pt x="11" y="0"/>
                    </a:cubicBezTo>
                    <a:cubicBezTo>
                      <a:pt x="375" y="0"/>
                      <a:pt x="375" y="0"/>
                      <a:pt x="375" y="0"/>
                    </a:cubicBezTo>
                    <a:cubicBezTo>
                      <a:pt x="381" y="0"/>
                      <a:pt x="386" y="5"/>
                      <a:pt x="386" y="12"/>
                    </a:cubicBezTo>
                    <a:cubicBezTo>
                      <a:pt x="386" y="218"/>
                      <a:pt x="386" y="218"/>
                      <a:pt x="386" y="218"/>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15">
                <a:extLst>
                  <a:ext uri="{FF2B5EF4-FFF2-40B4-BE49-F238E27FC236}">
                    <a16:creationId xmlns:a16="http://schemas.microsoft.com/office/drawing/2014/main" id="{333579BD-63DF-4E3F-8D0B-CF5316F4E613}"/>
                  </a:ext>
                </a:extLst>
              </p:cNvPr>
              <p:cNvSpPr>
                <a:spLocks noChangeShapeType="1"/>
              </p:cNvSpPr>
              <p:nvPr/>
            </p:nvSpPr>
            <p:spPr bwMode="auto">
              <a:xfrm>
                <a:off x="-183" y="-1267"/>
                <a:ext cx="20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16">
                <a:extLst>
                  <a:ext uri="{FF2B5EF4-FFF2-40B4-BE49-F238E27FC236}">
                    <a16:creationId xmlns:a16="http://schemas.microsoft.com/office/drawing/2014/main" id="{0C6C32B9-FD0F-454D-A25B-B523FAB2ACC2}"/>
                  </a:ext>
                </a:extLst>
              </p:cNvPr>
              <p:cNvSpPr>
                <a:spLocks noChangeShapeType="1"/>
              </p:cNvSpPr>
              <p:nvPr/>
            </p:nvSpPr>
            <p:spPr bwMode="auto">
              <a:xfrm>
                <a:off x="-224" y="-1194"/>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Line 17">
                <a:extLst>
                  <a:ext uri="{FF2B5EF4-FFF2-40B4-BE49-F238E27FC236}">
                    <a16:creationId xmlns:a16="http://schemas.microsoft.com/office/drawing/2014/main" id="{B001BF41-85EC-4D97-B8F4-D4163D8FA771}"/>
                  </a:ext>
                </a:extLst>
              </p:cNvPr>
              <p:cNvSpPr>
                <a:spLocks noChangeShapeType="1"/>
              </p:cNvSpPr>
              <p:nvPr/>
            </p:nvSpPr>
            <p:spPr bwMode="auto">
              <a:xfrm>
                <a:off x="-224" y="-1128"/>
                <a:ext cx="28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Line 18">
                <a:extLst>
                  <a:ext uri="{FF2B5EF4-FFF2-40B4-BE49-F238E27FC236}">
                    <a16:creationId xmlns:a16="http://schemas.microsoft.com/office/drawing/2014/main" id="{CFAD0FDF-F040-430B-B65B-5CC60D42BB25}"/>
                  </a:ext>
                </a:extLst>
              </p:cNvPr>
              <p:cNvSpPr>
                <a:spLocks noChangeShapeType="1"/>
              </p:cNvSpPr>
              <p:nvPr/>
            </p:nvSpPr>
            <p:spPr bwMode="auto">
              <a:xfrm>
                <a:off x="366"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Line 19">
                <a:extLst>
                  <a:ext uri="{FF2B5EF4-FFF2-40B4-BE49-F238E27FC236}">
                    <a16:creationId xmlns:a16="http://schemas.microsoft.com/office/drawing/2014/main" id="{E59E8F33-8FDA-4FFE-99A7-B06329F8D090}"/>
                  </a:ext>
                </a:extLst>
              </p:cNvPr>
              <p:cNvSpPr>
                <a:spLocks noChangeShapeType="1"/>
              </p:cNvSpPr>
              <p:nvPr/>
            </p:nvSpPr>
            <p:spPr bwMode="auto">
              <a:xfrm flipV="1">
                <a:off x="366" y="-876"/>
                <a:ext cx="151"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Line 20">
                <a:extLst>
                  <a:ext uri="{FF2B5EF4-FFF2-40B4-BE49-F238E27FC236}">
                    <a16:creationId xmlns:a16="http://schemas.microsoft.com/office/drawing/2014/main" id="{41CF0B18-97F8-4889-BE2F-A7DB9EED6299}"/>
                  </a:ext>
                </a:extLst>
              </p:cNvPr>
              <p:cNvSpPr>
                <a:spLocks noChangeShapeType="1"/>
              </p:cNvSpPr>
              <p:nvPr/>
            </p:nvSpPr>
            <p:spPr bwMode="auto">
              <a:xfrm flipH="1">
                <a:off x="-727" y="-1009"/>
                <a:ext cx="199"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Line 21">
                <a:extLst>
                  <a:ext uri="{FF2B5EF4-FFF2-40B4-BE49-F238E27FC236}">
                    <a16:creationId xmlns:a16="http://schemas.microsoft.com/office/drawing/2014/main" id="{2FDF2B5B-BC81-43D2-B38A-D9513E1F7DB5}"/>
                  </a:ext>
                </a:extLst>
              </p:cNvPr>
              <p:cNvSpPr>
                <a:spLocks noChangeShapeType="1"/>
              </p:cNvSpPr>
              <p:nvPr/>
            </p:nvSpPr>
            <p:spPr bwMode="auto">
              <a:xfrm flipH="1">
                <a:off x="-673" y="-876"/>
                <a:ext cx="14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0" name="Group 24">
              <a:extLst>
                <a:ext uri="{FF2B5EF4-FFF2-40B4-BE49-F238E27FC236}">
                  <a16:creationId xmlns:a16="http://schemas.microsoft.com/office/drawing/2014/main" id="{1DF5AEE0-48B5-468E-BCC7-A1E6FF97ECEA}"/>
                </a:ext>
              </a:extLst>
            </p:cNvPr>
            <p:cNvGrpSpPr>
              <a:grpSpLocks noChangeAspect="1"/>
            </p:cNvGrpSpPr>
            <p:nvPr/>
          </p:nvGrpSpPr>
          <p:grpSpPr bwMode="auto">
            <a:xfrm rot="20566751" flipH="1">
              <a:off x="11107553" y="122959"/>
              <a:ext cx="731614" cy="1134146"/>
              <a:chOff x="-1813" y="606"/>
              <a:chExt cx="1265" cy="1961"/>
            </a:xfrm>
          </p:grpSpPr>
          <p:sp>
            <p:nvSpPr>
              <p:cNvPr id="40" name="Freeform 25">
                <a:extLst>
                  <a:ext uri="{FF2B5EF4-FFF2-40B4-BE49-F238E27FC236}">
                    <a16:creationId xmlns:a16="http://schemas.microsoft.com/office/drawing/2014/main" id="{81AE849D-EAEC-4EC0-88F6-A8AFB8E50791}"/>
                  </a:ext>
                </a:extLst>
              </p:cNvPr>
              <p:cNvSpPr>
                <a:spLocks/>
              </p:cNvSpPr>
              <p:nvPr/>
            </p:nvSpPr>
            <p:spPr bwMode="auto">
              <a:xfrm>
                <a:off x="-1813" y="1872"/>
                <a:ext cx="499" cy="695"/>
              </a:xfrm>
              <a:custGeom>
                <a:avLst/>
                <a:gdLst>
                  <a:gd name="T0" fmla="*/ 369 w 409"/>
                  <a:gd name="T1" fmla="*/ 573 h 573"/>
                  <a:gd name="T2" fmla="*/ 40 w 409"/>
                  <a:gd name="T3" fmla="*/ 573 h 573"/>
                  <a:gd name="T4" fmla="*/ 0 w 409"/>
                  <a:gd name="T5" fmla="*/ 533 h 573"/>
                  <a:gd name="T6" fmla="*/ 0 w 409"/>
                  <a:gd name="T7" fmla="*/ 40 h 573"/>
                  <a:gd name="T8" fmla="*/ 40 w 409"/>
                  <a:gd name="T9" fmla="*/ 0 h 573"/>
                  <a:gd name="T10" fmla="*/ 369 w 409"/>
                  <a:gd name="T11" fmla="*/ 0 h 573"/>
                  <a:gd name="T12" fmla="*/ 409 w 409"/>
                  <a:gd name="T13" fmla="*/ 40 h 573"/>
                  <a:gd name="T14" fmla="*/ 409 w 409"/>
                  <a:gd name="T15" fmla="*/ 533 h 573"/>
                  <a:gd name="T16" fmla="*/ 369 w 409"/>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73">
                    <a:moveTo>
                      <a:pt x="369" y="573"/>
                    </a:moveTo>
                    <a:cubicBezTo>
                      <a:pt x="40" y="573"/>
                      <a:pt x="40" y="573"/>
                      <a:pt x="40" y="573"/>
                    </a:cubicBezTo>
                    <a:cubicBezTo>
                      <a:pt x="18" y="573"/>
                      <a:pt x="0" y="555"/>
                      <a:pt x="0" y="533"/>
                    </a:cubicBezTo>
                    <a:cubicBezTo>
                      <a:pt x="0" y="40"/>
                      <a:pt x="0" y="40"/>
                      <a:pt x="0" y="40"/>
                    </a:cubicBezTo>
                    <a:cubicBezTo>
                      <a:pt x="0" y="18"/>
                      <a:pt x="18" y="0"/>
                      <a:pt x="40" y="0"/>
                    </a:cubicBezTo>
                    <a:cubicBezTo>
                      <a:pt x="369" y="0"/>
                      <a:pt x="369" y="0"/>
                      <a:pt x="369" y="0"/>
                    </a:cubicBezTo>
                    <a:cubicBezTo>
                      <a:pt x="391" y="0"/>
                      <a:pt x="409" y="18"/>
                      <a:pt x="409" y="40"/>
                    </a:cubicBezTo>
                    <a:cubicBezTo>
                      <a:pt x="409" y="533"/>
                      <a:pt x="409" y="533"/>
                      <a:pt x="409" y="533"/>
                    </a:cubicBezTo>
                    <a:cubicBezTo>
                      <a:pt x="409" y="555"/>
                      <a:pt x="391" y="573"/>
                      <a:pt x="369" y="57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6">
                <a:extLst>
                  <a:ext uri="{FF2B5EF4-FFF2-40B4-BE49-F238E27FC236}">
                    <a16:creationId xmlns:a16="http://schemas.microsoft.com/office/drawing/2014/main" id="{B0C5F34F-18A7-49A2-9318-7A01D774E48A}"/>
                  </a:ext>
                </a:extLst>
              </p:cNvPr>
              <p:cNvSpPr>
                <a:spLocks/>
              </p:cNvSpPr>
              <p:nvPr/>
            </p:nvSpPr>
            <p:spPr bwMode="auto">
              <a:xfrm>
                <a:off x="-1625" y="1915"/>
                <a:ext cx="123" cy="34"/>
              </a:xfrm>
              <a:custGeom>
                <a:avLst/>
                <a:gdLst>
                  <a:gd name="T0" fmla="*/ 87 w 101"/>
                  <a:gd name="T1" fmla="*/ 28 h 28"/>
                  <a:gd name="T2" fmla="*/ 14 w 101"/>
                  <a:gd name="T3" fmla="*/ 28 h 28"/>
                  <a:gd name="T4" fmla="*/ 0 w 101"/>
                  <a:gd name="T5" fmla="*/ 14 h 28"/>
                  <a:gd name="T6" fmla="*/ 0 w 101"/>
                  <a:gd name="T7" fmla="*/ 14 h 28"/>
                  <a:gd name="T8" fmla="*/ 14 w 101"/>
                  <a:gd name="T9" fmla="*/ 0 h 28"/>
                  <a:gd name="T10" fmla="*/ 87 w 101"/>
                  <a:gd name="T11" fmla="*/ 0 h 28"/>
                  <a:gd name="T12" fmla="*/ 101 w 101"/>
                  <a:gd name="T13" fmla="*/ 14 h 28"/>
                  <a:gd name="T14" fmla="*/ 101 w 101"/>
                  <a:gd name="T15" fmla="*/ 14 h 28"/>
                  <a:gd name="T16" fmla="*/ 87 w 10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8">
                    <a:moveTo>
                      <a:pt x="87" y="28"/>
                    </a:moveTo>
                    <a:cubicBezTo>
                      <a:pt x="14" y="28"/>
                      <a:pt x="14" y="28"/>
                      <a:pt x="14" y="28"/>
                    </a:cubicBezTo>
                    <a:cubicBezTo>
                      <a:pt x="7" y="28"/>
                      <a:pt x="0" y="22"/>
                      <a:pt x="0" y="14"/>
                    </a:cubicBezTo>
                    <a:cubicBezTo>
                      <a:pt x="0" y="14"/>
                      <a:pt x="0" y="14"/>
                      <a:pt x="0" y="14"/>
                    </a:cubicBezTo>
                    <a:cubicBezTo>
                      <a:pt x="0" y="7"/>
                      <a:pt x="7" y="0"/>
                      <a:pt x="14" y="0"/>
                    </a:cubicBezTo>
                    <a:cubicBezTo>
                      <a:pt x="87" y="0"/>
                      <a:pt x="87" y="0"/>
                      <a:pt x="87" y="0"/>
                    </a:cubicBezTo>
                    <a:cubicBezTo>
                      <a:pt x="94" y="0"/>
                      <a:pt x="101" y="7"/>
                      <a:pt x="101" y="14"/>
                    </a:cubicBezTo>
                    <a:cubicBezTo>
                      <a:pt x="101" y="14"/>
                      <a:pt x="101" y="14"/>
                      <a:pt x="101" y="14"/>
                    </a:cubicBezTo>
                    <a:cubicBezTo>
                      <a:pt x="101" y="22"/>
                      <a:pt x="94" y="28"/>
                      <a:pt x="87" y="28"/>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7">
                <a:extLst>
                  <a:ext uri="{FF2B5EF4-FFF2-40B4-BE49-F238E27FC236}">
                    <a16:creationId xmlns:a16="http://schemas.microsoft.com/office/drawing/2014/main" id="{398BD37D-C97B-4B2C-B276-FBF5A33AB7A5}"/>
                  </a:ext>
                </a:extLst>
              </p:cNvPr>
              <p:cNvSpPr>
                <a:spLocks/>
              </p:cNvSpPr>
              <p:nvPr/>
            </p:nvSpPr>
            <p:spPr bwMode="auto">
              <a:xfrm>
                <a:off x="-1644" y="606"/>
                <a:ext cx="1096" cy="1354"/>
              </a:xfrm>
              <a:custGeom>
                <a:avLst/>
                <a:gdLst>
                  <a:gd name="T0" fmla="*/ 71 w 899"/>
                  <a:gd name="T1" fmla="*/ 1080 h 1117"/>
                  <a:gd name="T2" fmla="*/ 53 w 899"/>
                  <a:gd name="T3" fmla="*/ 1117 h 1117"/>
                  <a:gd name="T4" fmla="*/ 7 w 899"/>
                  <a:gd name="T5" fmla="*/ 889 h 1117"/>
                  <a:gd name="T6" fmla="*/ 107 w 899"/>
                  <a:gd name="T7" fmla="*/ 599 h 1117"/>
                  <a:gd name="T8" fmla="*/ 608 w 899"/>
                  <a:gd name="T9" fmla="*/ 577 h 1117"/>
                  <a:gd name="T10" fmla="*/ 717 w 899"/>
                  <a:gd name="T11" fmla="*/ 157 h 1117"/>
                  <a:gd name="T12" fmla="*/ 835 w 899"/>
                  <a:gd name="T13" fmla="*/ 20 h 1117"/>
                  <a:gd name="T14" fmla="*/ 783 w 899"/>
                  <a:gd name="T15" fmla="*/ 449 h 1117"/>
                  <a:gd name="T16" fmla="*/ 412 w 899"/>
                  <a:gd name="T17" fmla="*/ 634 h 1117"/>
                  <a:gd name="T18" fmla="*/ 60 w 899"/>
                  <a:gd name="T19" fmla="*/ 740 h 1117"/>
                  <a:gd name="T20" fmla="*/ 62 w 899"/>
                  <a:gd name="T21" fmla="*/ 1044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9" h="1117">
                    <a:moveTo>
                      <a:pt x="71" y="1080"/>
                    </a:moveTo>
                    <a:cubicBezTo>
                      <a:pt x="71" y="1090"/>
                      <a:pt x="71" y="1117"/>
                      <a:pt x="53" y="1117"/>
                    </a:cubicBezTo>
                    <a:cubicBezTo>
                      <a:pt x="7" y="1117"/>
                      <a:pt x="7" y="964"/>
                      <a:pt x="7" y="889"/>
                    </a:cubicBezTo>
                    <a:cubicBezTo>
                      <a:pt x="7" y="798"/>
                      <a:pt x="37" y="665"/>
                      <a:pt x="107" y="599"/>
                    </a:cubicBezTo>
                    <a:cubicBezTo>
                      <a:pt x="235" y="481"/>
                      <a:pt x="481" y="586"/>
                      <a:pt x="608" y="577"/>
                    </a:cubicBezTo>
                    <a:cubicBezTo>
                      <a:pt x="735" y="568"/>
                      <a:pt x="711" y="240"/>
                      <a:pt x="717" y="157"/>
                    </a:cubicBezTo>
                    <a:cubicBezTo>
                      <a:pt x="723" y="65"/>
                      <a:pt x="764" y="0"/>
                      <a:pt x="835" y="20"/>
                    </a:cubicBezTo>
                    <a:cubicBezTo>
                      <a:pt x="899" y="39"/>
                      <a:pt x="851" y="329"/>
                      <a:pt x="783" y="449"/>
                    </a:cubicBezTo>
                    <a:cubicBezTo>
                      <a:pt x="730" y="543"/>
                      <a:pt x="677" y="672"/>
                      <a:pt x="412" y="634"/>
                    </a:cubicBezTo>
                    <a:cubicBezTo>
                      <a:pt x="221" y="607"/>
                      <a:pt x="87" y="667"/>
                      <a:pt x="60" y="740"/>
                    </a:cubicBezTo>
                    <a:cubicBezTo>
                      <a:pt x="0" y="900"/>
                      <a:pt x="62" y="1044"/>
                      <a:pt x="62" y="104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Line 28">
                <a:extLst>
                  <a:ext uri="{FF2B5EF4-FFF2-40B4-BE49-F238E27FC236}">
                    <a16:creationId xmlns:a16="http://schemas.microsoft.com/office/drawing/2014/main" id="{726FAC65-71F9-4D35-B13F-796628609B80}"/>
                  </a:ext>
                </a:extLst>
              </p:cNvPr>
              <p:cNvSpPr>
                <a:spLocks noChangeShapeType="1"/>
              </p:cNvSpPr>
              <p:nvPr/>
            </p:nvSpPr>
            <p:spPr bwMode="auto">
              <a:xfrm>
                <a:off x="-1684" y="2368"/>
                <a:ext cx="212"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Line 29">
                <a:extLst>
                  <a:ext uri="{FF2B5EF4-FFF2-40B4-BE49-F238E27FC236}">
                    <a16:creationId xmlns:a16="http://schemas.microsoft.com/office/drawing/2014/main" id="{65F6F8E0-65E9-4C44-A8B7-A1874FDD0718}"/>
                  </a:ext>
                </a:extLst>
              </p:cNvPr>
              <p:cNvSpPr>
                <a:spLocks noChangeShapeType="1"/>
              </p:cNvSpPr>
              <p:nvPr/>
            </p:nvSpPr>
            <p:spPr bwMode="auto">
              <a:xfrm>
                <a:off x="-1671" y="2257"/>
                <a:ext cx="168"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Line 30">
                <a:extLst>
                  <a:ext uri="{FF2B5EF4-FFF2-40B4-BE49-F238E27FC236}">
                    <a16:creationId xmlns:a16="http://schemas.microsoft.com/office/drawing/2014/main" id="{5FE7C245-FA03-4441-9A05-E694384AD84F}"/>
                  </a:ext>
                </a:extLst>
              </p:cNvPr>
              <p:cNvSpPr>
                <a:spLocks noChangeShapeType="1"/>
              </p:cNvSpPr>
              <p:nvPr/>
            </p:nvSpPr>
            <p:spPr bwMode="auto">
              <a:xfrm>
                <a:off x="-1684" y="2445"/>
                <a:ext cx="255"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45">
                <a:extLst>
                  <a:ext uri="{FF2B5EF4-FFF2-40B4-BE49-F238E27FC236}">
                    <a16:creationId xmlns:a16="http://schemas.microsoft.com/office/drawing/2014/main" id="{09AB0186-B36A-473B-B9A1-622634B34220}"/>
                  </a:ext>
                </a:extLst>
              </p:cNvPr>
              <p:cNvSpPr>
                <a:spLocks noChangeArrowheads="1"/>
              </p:cNvSpPr>
              <p:nvPr/>
            </p:nvSpPr>
            <p:spPr bwMode="auto">
              <a:xfrm>
                <a:off x="-1657" y="2049"/>
                <a:ext cx="141" cy="139"/>
              </a:xfrm>
              <a:prstGeom prst="ellipse">
                <a:avLst/>
              </a:pr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32">
                <a:extLst>
                  <a:ext uri="{FF2B5EF4-FFF2-40B4-BE49-F238E27FC236}">
                    <a16:creationId xmlns:a16="http://schemas.microsoft.com/office/drawing/2014/main" id="{38C80032-099B-42F5-A1C4-5F7838554351}"/>
                  </a:ext>
                </a:extLst>
              </p:cNvPr>
              <p:cNvSpPr>
                <a:spLocks/>
              </p:cNvSpPr>
              <p:nvPr/>
            </p:nvSpPr>
            <p:spPr bwMode="auto">
              <a:xfrm>
                <a:off x="-1543" y="2180"/>
                <a:ext cx="47" cy="77"/>
              </a:xfrm>
              <a:custGeom>
                <a:avLst/>
                <a:gdLst>
                  <a:gd name="T0" fmla="*/ 0 w 39"/>
                  <a:gd name="T1" fmla="*/ 0 h 64"/>
                  <a:gd name="T2" fmla="*/ 39 w 39"/>
                  <a:gd name="T3" fmla="*/ 64 h 64"/>
                </a:gdLst>
                <a:ahLst/>
                <a:cxnLst>
                  <a:cxn ang="0">
                    <a:pos x="T0" y="T1"/>
                  </a:cxn>
                  <a:cxn ang="0">
                    <a:pos x="T2" y="T3"/>
                  </a:cxn>
                </a:cxnLst>
                <a:rect l="0" t="0" r="r" b="b"/>
                <a:pathLst>
                  <a:path w="39" h="64">
                    <a:moveTo>
                      <a:pt x="0" y="0"/>
                    </a:moveTo>
                    <a:cubicBezTo>
                      <a:pt x="16" y="12"/>
                      <a:pt x="39" y="18"/>
                      <a:pt x="39" y="64"/>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3">
                <a:extLst>
                  <a:ext uri="{FF2B5EF4-FFF2-40B4-BE49-F238E27FC236}">
                    <a16:creationId xmlns:a16="http://schemas.microsoft.com/office/drawing/2014/main" id="{1A0C4A1E-DF83-4C65-981E-14BE0259EEC4}"/>
                  </a:ext>
                </a:extLst>
              </p:cNvPr>
              <p:cNvSpPr>
                <a:spLocks/>
              </p:cNvSpPr>
              <p:nvPr/>
            </p:nvSpPr>
            <p:spPr bwMode="auto">
              <a:xfrm>
                <a:off x="-1679" y="2180"/>
                <a:ext cx="49" cy="77"/>
              </a:xfrm>
              <a:custGeom>
                <a:avLst/>
                <a:gdLst>
                  <a:gd name="T0" fmla="*/ 0 w 40"/>
                  <a:gd name="T1" fmla="*/ 64 h 64"/>
                  <a:gd name="T2" fmla="*/ 40 w 40"/>
                  <a:gd name="T3" fmla="*/ 0 h 64"/>
                </a:gdLst>
                <a:ahLst/>
                <a:cxnLst>
                  <a:cxn ang="0">
                    <a:pos x="T0" y="T1"/>
                  </a:cxn>
                  <a:cxn ang="0">
                    <a:pos x="T2" y="T3"/>
                  </a:cxn>
                </a:cxnLst>
                <a:rect l="0" t="0" r="r" b="b"/>
                <a:pathLst>
                  <a:path w="40" h="64">
                    <a:moveTo>
                      <a:pt x="0" y="64"/>
                    </a:moveTo>
                    <a:cubicBezTo>
                      <a:pt x="0" y="18"/>
                      <a:pt x="23" y="12"/>
                      <a:pt x="40" y="0"/>
                    </a:cubicBezTo>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21" name="Group 20">
              <a:extLst>
                <a:ext uri="{FF2B5EF4-FFF2-40B4-BE49-F238E27FC236}">
                  <a16:creationId xmlns:a16="http://schemas.microsoft.com/office/drawing/2014/main" id="{5EF10E86-EB85-402D-AF99-B62D82F07C72}"/>
                </a:ext>
              </a:extLst>
            </p:cNvPr>
            <p:cNvGrpSpPr>
              <a:grpSpLocks noChangeAspect="1"/>
            </p:cNvGrpSpPr>
            <p:nvPr/>
          </p:nvGrpSpPr>
          <p:grpSpPr bwMode="auto">
            <a:xfrm rot="764832">
              <a:off x="10028595" y="122959"/>
              <a:ext cx="628384" cy="658307"/>
              <a:chOff x="-1831" y="-565"/>
              <a:chExt cx="777" cy="814"/>
            </a:xfrm>
          </p:grpSpPr>
          <p:sp>
            <p:nvSpPr>
              <p:cNvPr id="26" name="Freeform 37">
                <a:extLst>
                  <a:ext uri="{FF2B5EF4-FFF2-40B4-BE49-F238E27FC236}">
                    <a16:creationId xmlns:a16="http://schemas.microsoft.com/office/drawing/2014/main" id="{7C9767B9-7D0A-4F9D-9850-D8E2B062285D}"/>
                  </a:ext>
                </a:extLst>
              </p:cNvPr>
              <p:cNvSpPr>
                <a:spLocks/>
              </p:cNvSpPr>
              <p:nvPr/>
            </p:nvSpPr>
            <p:spPr bwMode="auto">
              <a:xfrm>
                <a:off x="-1640" y="-344"/>
                <a:ext cx="395" cy="471"/>
              </a:xfrm>
              <a:custGeom>
                <a:avLst/>
                <a:gdLst>
                  <a:gd name="T0" fmla="*/ 161 w 323"/>
                  <a:gd name="T1" fmla="*/ 0 h 387"/>
                  <a:gd name="T2" fmla="*/ 0 w 323"/>
                  <a:gd name="T3" fmla="*/ 161 h 387"/>
                  <a:gd name="T4" fmla="*/ 82 w 323"/>
                  <a:gd name="T5" fmla="*/ 387 h 387"/>
                  <a:gd name="T6" fmla="*/ 107 w 323"/>
                  <a:gd name="T7" fmla="*/ 387 h 387"/>
                  <a:gd name="T8" fmla="*/ 161 w 323"/>
                  <a:gd name="T9" fmla="*/ 387 h 387"/>
                  <a:gd name="T10" fmla="*/ 216 w 323"/>
                  <a:gd name="T11" fmla="*/ 387 h 387"/>
                  <a:gd name="T12" fmla="*/ 241 w 323"/>
                  <a:gd name="T13" fmla="*/ 387 h 387"/>
                  <a:gd name="T14" fmla="*/ 323 w 323"/>
                  <a:gd name="T15" fmla="*/ 161 h 387"/>
                  <a:gd name="T16" fmla="*/ 161 w 323"/>
                  <a:gd name="T1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387">
                    <a:moveTo>
                      <a:pt x="161" y="0"/>
                    </a:moveTo>
                    <a:cubicBezTo>
                      <a:pt x="72" y="0"/>
                      <a:pt x="0" y="66"/>
                      <a:pt x="0" y="161"/>
                    </a:cubicBezTo>
                    <a:cubicBezTo>
                      <a:pt x="0" y="256"/>
                      <a:pt x="82" y="318"/>
                      <a:pt x="82" y="387"/>
                    </a:cubicBezTo>
                    <a:cubicBezTo>
                      <a:pt x="87" y="387"/>
                      <a:pt x="96" y="387"/>
                      <a:pt x="107" y="387"/>
                    </a:cubicBezTo>
                    <a:cubicBezTo>
                      <a:pt x="122" y="387"/>
                      <a:pt x="141" y="387"/>
                      <a:pt x="161" y="387"/>
                    </a:cubicBezTo>
                    <a:cubicBezTo>
                      <a:pt x="181" y="387"/>
                      <a:pt x="201" y="387"/>
                      <a:pt x="216" y="387"/>
                    </a:cubicBezTo>
                    <a:cubicBezTo>
                      <a:pt x="227" y="387"/>
                      <a:pt x="236" y="387"/>
                      <a:pt x="241" y="387"/>
                    </a:cubicBezTo>
                    <a:cubicBezTo>
                      <a:pt x="241" y="318"/>
                      <a:pt x="323" y="256"/>
                      <a:pt x="323" y="161"/>
                    </a:cubicBezTo>
                    <a:cubicBezTo>
                      <a:pt x="323" y="66"/>
                      <a:pt x="250" y="0"/>
                      <a:pt x="161" y="0"/>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Freeform 38">
                <a:extLst>
                  <a:ext uri="{FF2B5EF4-FFF2-40B4-BE49-F238E27FC236}">
                    <a16:creationId xmlns:a16="http://schemas.microsoft.com/office/drawing/2014/main" id="{200B6B13-4B2A-418D-BC6D-A81E6C161587}"/>
                  </a:ext>
                </a:extLst>
              </p:cNvPr>
              <p:cNvSpPr>
                <a:spLocks/>
              </p:cNvSpPr>
              <p:nvPr/>
            </p:nvSpPr>
            <p:spPr bwMode="auto">
              <a:xfrm>
                <a:off x="-1540" y="127"/>
                <a:ext cx="195" cy="122"/>
              </a:xfrm>
              <a:custGeom>
                <a:avLst/>
                <a:gdLst>
                  <a:gd name="T0" fmla="*/ 76 w 159"/>
                  <a:gd name="T1" fmla="*/ 0 h 101"/>
                  <a:gd name="T2" fmla="*/ 0 w 159"/>
                  <a:gd name="T3" fmla="*/ 0 h 101"/>
                  <a:gd name="T4" fmla="*/ 0 w 159"/>
                  <a:gd name="T5" fmla="*/ 78 h 101"/>
                  <a:gd name="T6" fmla="*/ 25 w 159"/>
                  <a:gd name="T7" fmla="*/ 101 h 101"/>
                  <a:gd name="T8" fmla="*/ 105 w 159"/>
                  <a:gd name="T9" fmla="*/ 101 h 101"/>
                  <a:gd name="T10" fmla="*/ 127 w 159"/>
                  <a:gd name="T11" fmla="*/ 101 h 101"/>
                  <a:gd name="T12" fmla="*/ 159 w 159"/>
                  <a:gd name="T13" fmla="*/ 78 h 101"/>
                  <a:gd name="T14" fmla="*/ 159 w 159"/>
                  <a:gd name="T15" fmla="*/ 0 h 101"/>
                  <a:gd name="T16" fmla="*/ 76 w 15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01">
                    <a:moveTo>
                      <a:pt x="76" y="0"/>
                    </a:moveTo>
                    <a:cubicBezTo>
                      <a:pt x="0" y="0"/>
                      <a:pt x="0" y="0"/>
                      <a:pt x="0" y="0"/>
                    </a:cubicBezTo>
                    <a:cubicBezTo>
                      <a:pt x="0" y="78"/>
                      <a:pt x="0" y="78"/>
                      <a:pt x="0" y="78"/>
                    </a:cubicBezTo>
                    <a:cubicBezTo>
                      <a:pt x="0" y="91"/>
                      <a:pt x="12" y="101"/>
                      <a:pt x="25" y="101"/>
                    </a:cubicBezTo>
                    <a:cubicBezTo>
                      <a:pt x="105" y="101"/>
                      <a:pt x="105" y="101"/>
                      <a:pt x="105" y="101"/>
                    </a:cubicBezTo>
                    <a:cubicBezTo>
                      <a:pt x="127" y="101"/>
                      <a:pt x="127" y="101"/>
                      <a:pt x="127" y="101"/>
                    </a:cubicBezTo>
                    <a:cubicBezTo>
                      <a:pt x="140" y="101"/>
                      <a:pt x="159" y="91"/>
                      <a:pt x="159" y="78"/>
                    </a:cubicBezTo>
                    <a:cubicBezTo>
                      <a:pt x="159" y="0"/>
                      <a:pt x="159" y="0"/>
                      <a:pt x="159" y="0"/>
                    </a:cubicBezTo>
                    <a:lnTo>
                      <a:pt x="76" y="0"/>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Line 39">
                <a:extLst>
                  <a:ext uri="{FF2B5EF4-FFF2-40B4-BE49-F238E27FC236}">
                    <a16:creationId xmlns:a16="http://schemas.microsoft.com/office/drawing/2014/main" id="{1D93B0EA-58E3-4D5A-8009-41A411018BF7}"/>
                  </a:ext>
                </a:extLst>
              </p:cNvPr>
              <p:cNvSpPr>
                <a:spLocks noChangeShapeType="1"/>
              </p:cNvSpPr>
              <p:nvPr/>
            </p:nvSpPr>
            <p:spPr bwMode="auto">
              <a:xfrm flipV="1">
                <a:off x="-1267"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Line 40">
                <a:extLst>
                  <a:ext uri="{FF2B5EF4-FFF2-40B4-BE49-F238E27FC236}">
                    <a16:creationId xmlns:a16="http://schemas.microsoft.com/office/drawing/2014/main" id="{E79BC4E9-2A7E-4A56-B198-635E4D7D468F}"/>
                  </a:ext>
                </a:extLst>
              </p:cNvPr>
              <p:cNvSpPr>
                <a:spLocks noChangeShapeType="1"/>
              </p:cNvSpPr>
              <p:nvPr/>
            </p:nvSpPr>
            <p:spPr bwMode="auto">
              <a:xfrm>
                <a:off x="-1683" y="-489"/>
                <a:ext cx="65" cy="8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Line 41">
                <a:extLst>
                  <a:ext uri="{FF2B5EF4-FFF2-40B4-BE49-F238E27FC236}">
                    <a16:creationId xmlns:a16="http://schemas.microsoft.com/office/drawing/2014/main" id="{AD8378E2-F79B-4CCA-8A05-B884E0E2011D}"/>
                  </a:ext>
                </a:extLst>
              </p:cNvPr>
              <p:cNvSpPr>
                <a:spLocks noChangeShapeType="1"/>
              </p:cNvSpPr>
              <p:nvPr/>
            </p:nvSpPr>
            <p:spPr bwMode="auto">
              <a:xfrm flipH="1">
                <a:off x="-1156" y="-286"/>
                <a:ext cx="102"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Line 42">
                <a:extLst>
                  <a:ext uri="{FF2B5EF4-FFF2-40B4-BE49-F238E27FC236}">
                    <a16:creationId xmlns:a16="http://schemas.microsoft.com/office/drawing/2014/main" id="{7AF503A7-208B-49D2-9821-6E7E9BDE18F8}"/>
                  </a:ext>
                </a:extLst>
              </p:cNvPr>
              <p:cNvSpPr>
                <a:spLocks noChangeShapeType="1"/>
              </p:cNvSpPr>
              <p:nvPr/>
            </p:nvSpPr>
            <p:spPr bwMode="auto">
              <a:xfrm flipV="1">
                <a:off x="-1831" y="-66"/>
                <a:ext cx="99" cy="32"/>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Line 43">
                <a:extLst>
                  <a:ext uri="{FF2B5EF4-FFF2-40B4-BE49-F238E27FC236}">
                    <a16:creationId xmlns:a16="http://schemas.microsoft.com/office/drawing/2014/main" id="{50ACBE3D-880F-4A42-B663-5750BCD78590}"/>
                  </a:ext>
                </a:extLst>
              </p:cNvPr>
              <p:cNvSpPr>
                <a:spLocks noChangeShapeType="1"/>
              </p:cNvSpPr>
              <p:nvPr/>
            </p:nvSpPr>
            <p:spPr bwMode="auto">
              <a:xfrm flipV="1">
                <a:off x="-1446" y="-565"/>
                <a:ext cx="0" cy="109"/>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Line 44">
                <a:extLst>
                  <a:ext uri="{FF2B5EF4-FFF2-40B4-BE49-F238E27FC236}">
                    <a16:creationId xmlns:a16="http://schemas.microsoft.com/office/drawing/2014/main" id="{3A71588B-2A29-4771-BFC2-6458BF9CE13C}"/>
                  </a:ext>
                </a:extLst>
              </p:cNvPr>
              <p:cNvSpPr>
                <a:spLocks noChangeShapeType="1"/>
              </p:cNvSpPr>
              <p:nvPr/>
            </p:nvSpPr>
            <p:spPr bwMode="auto">
              <a:xfrm flipH="1" flipV="1">
                <a:off x="-1831" y="-286"/>
                <a:ext cx="101" cy="34"/>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Line 45">
                <a:extLst>
                  <a:ext uri="{FF2B5EF4-FFF2-40B4-BE49-F238E27FC236}">
                    <a16:creationId xmlns:a16="http://schemas.microsoft.com/office/drawing/2014/main" id="{B4E8A1F6-D641-43FF-95E2-5E471B69D492}"/>
                  </a:ext>
                </a:extLst>
              </p:cNvPr>
              <p:cNvSpPr>
                <a:spLocks noChangeShapeType="1"/>
              </p:cNvSpPr>
              <p:nvPr/>
            </p:nvSpPr>
            <p:spPr bwMode="auto">
              <a:xfrm flipH="1" flipV="1">
                <a:off x="-1153" y="-67"/>
                <a:ext cx="99" cy="33"/>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Line 46">
                <a:extLst>
                  <a:ext uri="{FF2B5EF4-FFF2-40B4-BE49-F238E27FC236}">
                    <a16:creationId xmlns:a16="http://schemas.microsoft.com/office/drawing/2014/main" id="{89725A4F-A042-43C1-82CE-B7784272EA75}"/>
                  </a:ext>
                </a:extLst>
              </p:cNvPr>
              <p:cNvSpPr>
                <a:spLocks noChangeShapeType="1"/>
              </p:cNvSpPr>
              <p:nvPr/>
            </p:nvSpPr>
            <p:spPr bwMode="auto">
              <a:xfrm>
                <a:off x="-1509" y="165"/>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Line 47">
                <a:extLst>
                  <a:ext uri="{FF2B5EF4-FFF2-40B4-BE49-F238E27FC236}">
                    <a16:creationId xmlns:a16="http://schemas.microsoft.com/office/drawing/2014/main" id="{3EAB9F85-D8B9-4197-A105-843DF568DB55}"/>
                  </a:ext>
                </a:extLst>
              </p:cNvPr>
              <p:cNvSpPr>
                <a:spLocks noChangeShapeType="1"/>
              </p:cNvSpPr>
              <p:nvPr/>
            </p:nvSpPr>
            <p:spPr bwMode="auto">
              <a:xfrm>
                <a:off x="-1509" y="204"/>
                <a:ext cx="133" cy="0"/>
              </a:xfrm>
              <a:prstGeom prst="line">
                <a:avLst/>
              </a:prstGeom>
              <a:noFill/>
              <a:ln w="7938" cap="flat">
                <a:solidFill>
                  <a:srgbClr val="E5BC3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48">
                <a:extLst>
                  <a:ext uri="{FF2B5EF4-FFF2-40B4-BE49-F238E27FC236}">
                    <a16:creationId xmlns:a16="http://schemas.microsoft.com/office/drawing/2014/main" id="{467CF943-3AA6-4745-9E32-A5DB97CE47C7}"/>
                  </a:ext>
                </a:extLst>
              </p:cNvPr>
              <p:cNvSpPr>
                <a:spLocks/>
              </p:cNvSpPr>
              <p:nvPr/>
            </p:nvSpPr>
            <p:spPr bwMode="auto">
              <a:xfrm>
                <a:off x="-1525" y="-265"/>
                <a:ext cx="171" cy="306"/>
              </a:xfrm>
              <a:custGeom>
                <a:avLst/>
                <a:gdLst>
                  <a:gd name="T0" fmla="*/ 50 w 140"/>
                  <a:gd name="T1" fmla="*/ 161 h 252"/>
                  <a:gd name="T2" fmla="*/ 50 w 140"/>
                  <a:gd name="T3" fmla="*/ 154 h 252"/>
                  <a:gd name="T4" fmla="*/ 43 w 140"/>
                  <a:gd name="T5" fmla="*/ 151 h 252"/>
                  <a:gd name="T6" fmla="*/ 0 w 140"/>
                  <a:gd name="T7" fmla="*/ 151 h 252"/>
                  <a:gd name="T8" fmla="*/ 56 w 140"/>
                  <a:gd name="T9" fmla="*/ 3 h 252"/>
                  <a:gd name="T10" fmla="*/ 60 w 140"/>
                  <a:gd name="T11" fmla="*/ 0 h 252"/>
                  <a:gd name="T12" fmla="*/ 140 w 140"/>
                  <a:gd name="T13" fmla="*/ 0 h 252"/>
                  <a:gd name="T14" fmla="*/ 82 w 140"/>
                  <a:gd name="T15" fmla="*/ 99 h 252"/>
                  <a:gd name="T16" fmla="*/ 81 w 140"/>
                  <a:gd name="T17" fmla="*/ 106 h 252"/>
                  <a:gd name="T18" fmla="*/ 88 w 140"/>
                  <a:gd name="T19" fmla="*/ 110 h 252"/>
                  <a:gd name="T20" fmla="*/ 139 w 140"/>
                  <a:gd name="T21" fmla="*/ 109 h 252"/>
                  <a:gd name="T22" fmla="*/ 13 w 140"/>
                  <a:gd name="T23" fmla="*/ 252 h 252"/>
                  <a:gd name="T24" fmla="*/ 50 w 140"/>
                  <a:gd name="T25" fmla="*/ 16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52">
                    <a:moveTo>
                      <a:pt x="50" y="161"/>
                    </a:moveTo>
                    <a:cubicBezTo>
                      <a:pt x="51" y="159"/>
                      <a:pt x="51" y="156"/>
                      <a:pt x="50" y="154"/>
                    </a:cubicBezTo>
                    <a:cubicBezTo>
                      <a:pt x="48" y="152"/>
                      <a:pt x="46" y="151"/>
                      <a:pt x="43" y="151"/>
                    </a:cubicBezTo>
                    <a:cubicBezTo>
                      <a:pt x="0" y="151"/>
                      <a:pt x="0" y="151"/>
                      <a:pt x="0" y="151"/>
                    </a:cubicBezTo>
                    <a:cubicBezTo>
                      <a:pt x="56" y="3"/>
                      <a:pt x="56" y="3"/>
                      <a:pt x="56" y="3"/>
                    </a:cubicBezTo>
                    <a:cubicBezTo>
                      <a:pt x="57" y="2"/>
                      <a:pt x="58" y="0"/>
                      <a:pt x="60" y="0"/>
                    </a:cubicBezTo>
                    <a:cubicBezTo>
                      <a:pt x="140" y="0"/>
                      <a:pt x="140" y="0"/>
                      <a:pt x="140" y="0"/>
                    </a:cubicBezTo>
                    <a:cubicBezTo>
                      <a:pt x="82" y="99"/>
                      <a:pt x="82" y="99"/>
                      <a:pt x="82" y="99"/>
                    </a:cubicBezTo>
                    <a:cubicBezTo>
                      <a:pt x="80" y="101"/>
                      <a:pt x="80" y="104"/>
                      <a:pt x="81" y="106"/>
                    </a:cubicBezTo>
                    <a:cubicBezTo>
                      <a:pt x="82" y="108"/>
                      <a:pt x="85" y="110"/>
                      <a:pt x="88" y="110"/>
                    </a:cubicBezTo>
                    <a:cubicBezTo>
                      <a:pt x="139" y="109"/>
                      <a:pt x="139" y="109"/>
                      <a:pt x="139" y="109"/>
                    </a:cubicBezTo>
                    <a:cubicBezTo>
                      <a:pt x="13" y="252"/>
                      <a:pt x="13" y="252"/>
                      <a:pt x="13" y="252"/>
                    </a:cubicBezTo>
                    <a:lnTo>
                      <a:pt x="50" y="161"/>
                    </a:ln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2" name="Freeform 52">
              <a:extLst>
                <a:ext uri="{FF2B5EF4-FFF2-40B4-BE49-F238E27FC236}">
                  <a16:creationId xmlns:a16="http://schemas.microsoft.com/office/drawing/2014/main" id="{AC91BFBB-FE21-499A-9999-F6FEC97F7E5F}"/>
                </a:ext>
              </a:extLst>
            </p:cNvPr>
            <p:cNvSpPr>
              <a:spLocks/>
            </p:cNvSpPr>
            <p:nvPr/>
          </p:nvSpPr>
          <p:spPr bwMode="auto">
            <a:xfrm rot="10800000" flipV="1">
              <a:off x="8414234" y="21741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2">
              <a:extLst>
                <a:ext uri="{FF2B5EF4-FFF2-40B4-BE49-F238E27FC236}">
                  <a16:creationId xmlns:a16="http://schemas.microsoft.com/office/drawing/2014/main" id="{D9ED2B84-1116-4A66-9C47-0A755F5DBC9E}"/>
                </a:ext>
              </a:extLst>
            </p:cNvPr>
            <p:cNvSpPr>
              <a:spLocks/>
            </p:cNvSpPr>
            <p:nvPr/>
          </p:nvSpPr>
          <p:spPr bwMode="auto">
            <a:xfrm rot="10800000" flipV="1">
              <a:off x="10770739" y="855151"/>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52">
              <a:extLst>
                <a:ext uri="{FF2B5EF4-FFF2-40B4-BE49-F238E27FC236}">
                  <a16:creationId xmlns:a16="http://schemas.microsoft.com/office/drawing/2014/main" id="{1F8B747E-A99B-4240-88F3-330F21527AE0}"/>
                </a:ext>
              </a:extLst>
            </p:cNvPr>
            <p:cNvSpPr>
              <a:spLocks/>
            </p:cNvSpPr>
            <p:nvPr/>
          </p:nvSpPr>
          <p:spPr bwMode="auto">
            <a:xfrm rot="10800000" flipV="1">
              <a:off x="11773712" y="138880"/>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52">
              <a:extLst>
                <a:ext uri="{FF2B5EF4-FFF2-40B4-BE49-F238E27FC236}">
                  <a16:creationId xmlns:a16="http://schemas.microsoft.com/office/drawing/2014/main" id="{3781B8BA-FF69-463E-9B88-F6B2EF5A49C4}"/>
                </a:ext>
              </a:extLst>
            </p:cNvPr>
            <p:cNvSpPr>
              <a:spLocks/>
            </p:cNvSpPr>
            <p:nvPr/>
          </p:nvSpPr>
          <p:spPr bwMode="auto">
            <a:xfrm rot="10800000" flipV="1">
              <a:off x="9718233" y="1014746"/>
              <a:ext cx="159573" cy="151479"/>
            </a:xfrm>
            <a:custGeom>
              <a:avLst/>
              <a:gdLst>
                <a:gd name="T0" fmla="*/ 0 w 111"/>
                <a:gd name="T1" fmla="*/ 53 h 105"/>
                <a:gd name="T2" fmla="*/ 55 w 111"/>
                <a:gd name="T3" fmla="*/ 105 h 105"/>
                <a:gd name="T4" fmla="*/ 111 w 111"/>
                <a:gd name="T5" fmla="*/ 53 h 105"/>
                <a:gd name="T6" fmla="*/ 55 w 111"/>
                <a:gd name="T7" fmla="*/ 0 h 105"/>
                <a:gd name="T8" fmla="*/ 0 w 111"/>
                <a:gd name="T9" fmla="*/ 53 h 105"/>
              </a:gdLst>
              <a:ahLst/>
              <a:cxnLst>
                <a:cxn ang="0">
                  <a:pos x="T0" y="T1"/>
                </a:cxn>
                <a:cxn ang="0">
                  <a:pos x="T2" y="T3"/>
                </a:cxn>
                <a:cxn ang="0">
                  <a:pos x="T4" y="T5"/>
                </a:cxn>
                <a:cxn ang="0">
                  <a:pos x="T6" y="T7"/>
                </a:cxn>
                <a:cxn ang="0">
                  <a:pos x="T8" y="T9"/>
                </a:cxn>
              </a:cxnLst>
              <a:rect l="0" t="0" r="r" b="b"/>
              <a:pathLst>
                <a:path w="111" h="105">
                  <a:moveTo>
                    <a:pt x="0" y="53"/>
                  </a:moveTo>
                  <a:cubicBezTo>
                    <a:pt x="34" y="64"/>
                    <a:pt x="43" y="73"/>
                    <a:pt x="55" y="105"/>
                  </a:cubicBezTo>
                  <a:cubicBezTo>
                    <a:pt x="67" y="73"/>
                    <a:pt x="77" y="64"/>
                    <a:pt x="111" y="53"/>
                  </a:cubicBezTo>
                  <a:cubicBezTo>
                    <a:pt x="77" y="41"/>
                    <a:pt x="67" y="32"/>
                    <a:pt x="55" y="0"/>
                  </a:cubicBezTo>
                  <a:cubicBezTo>
                    <a:pt x="43" y="32"/>
                    <a:pt x="34" y="41"/>
                    <a:pt x="0" y="53"/>
                  </a:cubicBezTo>
                  <a:close/>
                </a:path>
              </a:pathLst>
            </a:custGeom>
            <a:noFill/>
            <a:ln w="7938" cap="flat">
              <a:solidFill>
                <a:srgbClr val="E5BC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 name="Title 1"/>
          <p:cNvSpPr>
            <a:spLocks noGrp="1"/>
          </p:cNvSpPr>
          <p:nvPr>
            <p:ph type="title"/>
          </p:nvPr>
        </p:nvSpPr>
        <p:spPr/>
        <p:txBody>
          <a:bodyPr/>
          <a:lstStyle/>
          <a:p>
            <a:r>
              <a:rPr lang="en-US">
                <a:solidFill>
                  <a:srgbClr val="103665"/>
                </a:solidFill>
              </a:rPr>
              <a:t>Content</a:t>
            </a:r>
          </a:p>
        </p:txBody>
      </p:sp>
      <p:sp>
        <p:nvSpPr>
          <p:cNvPr id="68" name="Rectangle 67">
            <a:extLst>
              <a:ext uri="{FF2B5EF4-FFF2-40B4-BE49-F238E27FC236}">
                <a16:creationId xmlns:a16="http://schemas.microsoft.com/office/drawing/2014/main" id="{4C7DEE32-AD69-4DBC-A193-95EAA38330F7}"/>
              </a:ext>
            </a:extLst>
          </p:cNvPr>
          <p:cNvSpPr/>
          <p:nvPr/>
        </p:nvSpPr>
        <p:spPr bwMode="auto">
          <a:xfrm>
            <a:off x="6099186" y="2046198"/>
            <a:ext cx="5557608" cy="28390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TITLE</a:t>
            </a:r>
          </a:p>
          <a:p>
            <a:pPr>
              <a:spcAft>
                <a:spcPts val="1600"/>
              </a:spcAft>
              <a:defRPr/>
            </a:pPr>
            <a:r>
              <a:rPr lang="en-US" sz="1400">
                <a:solidFill>
                  <a:srgbClr val="505050"/>
                </a:solidFill>
              </a:rPr>
              <a:t>A Complete </a:t>
            </a:r>
            <a:r>
              <a:rPr lang="en-US" sz="1400" err="1">
                <a:solidFill>
                  <a:srgbClr val="505050"/>
                </a:solidFill>
              </a:rPr>
              <a:t>IoT</a:t>
            </a:r>
            <a:r>
              <a:rPr lang="en-US" sz="1400">
                <a:solidFill>
                  <a:srgbClr val="505050"/>
                </a:solidFill>
              </a:rPr>
              <a:t> Workshop (B)</a:t>
            </a:r>
          </a:p>
          <a:p>
            <a:r>
              <a:rPr lang="en-US" sz="1400">
                <a:solidFill>
                  <a:srgbClr val="505050"/>
                </a:solidFill>
                <a:latin typeface="Segoe UI Semibold" panose="020B0702040204020203" pitchFamily="34" charset="0"/>
                <a:cs typeface="Segoe UI Semibold" panose="020B0702040204020203" pitchFamily="34" charset="0"/>
              </a:rPr>
              <a:t>ABSTRACT</a:t>
            </a:r>
          </a:p>
          <a:p>
            <a:r>
              <a:rPr lang="en-US" sz="1000">
                <a:solidFill>
                  <a:srgbClr val="505050"/>
                </a:solidFill>
              </a:rPr>
              <a:t>Time to learn some full spectrum </a:t>
            </a:r>
            <a:r>
              <a:rPr lang="en-US" sz="1000" err="1">
                <a:solidFill>
                  <a:srgbClr val="505050"/>
                </a:solidFill>
              </a:rPr>
              <a:t>IoT</a:t>
            </a:r>
            <a:r>
              <a:rPr lang="en-US" sz="1000">
                <a:solidFill>
                  <a:srgbClr val="505050"/>
                </a:solidFill>
              </a:rPr>
              <a:t> solution development!</a:t>
            </a:r>
            <a:br>
              <a:rPr lang="en-US" sz="1000">
                <a:solidFill>
                  <a:srgbClr val="505050"/>
                </a:solidFill>
              </a:rPr>
            </a:br>
            <a:r>
              <a:rPr lang="en-US" sz="1000">
                <a:solidFill>
                  <a:srgbClr val="505050"/>
                </a:solidFill>
              </a:rPr>
              <a:t>In this hands on workshop, you'll work in a small group to hook a Raspberry Pi 3 and a simple electronic circuit and then write the code to send data to Azure </a:t>
            </a:r>
            <a:r>
              <a:rPr lang="en-US" sz="1000" err="1">
                <a:solidFill>
                  <a:srgbClr val="505050"/>
                </a:solidFill>
              </a:rPr>
              <a:t>IoT</a:t>
            </a:r>
            <a:r>
              <a:rPr lang="en-US" sz="1000">
                <a:solidFill>
                  <a:srgbClr val="505050"/>
                </a:solidFill>
              </a:rPr>
              <a:t>.</a:t>
            </a:r>
            <a:br>
              <a:rPr lang="en-US" sz="1000">
                <a:solidFill>
                  <a:srgbClr val="505050"/>
                </a:solidFill>
              </a:rPr>
            </a:br>
            <a:r>
              <a:rPr lang="en-US" sz="1000">
                <a:solidFill>
                  <a:srgbClr val="505050"/>
                </a:solidFill>
              </a:rPr>
              <a:t>We'll read a camera, flash lights, push buttons, and learn a lot! If you like hacking on hardware and software, or if you have never done this but want to try, this workshop is for you. </a:t>
            </a:r>
            <a:br>
              <a:rPr lang="en-US" sz="1000">
                <a:solidFill>
                  <a:srgbClr val="505050"/>
                </a:solidFill>
              </a:rPr>
            </a:br>
            <a:r>
              <a:rPr lang="en-US" sz="1000">
                <a:solidFill>
                  <a:srgbClr val="505050"/>
                </a:solidFill>
              </a:rPr>
              <a:t>In this workshop you will learn things like:</a:t>
            </a:r>
            <a:br>
              <a:rPr lang="en-US" sz="1000">
                <a:solidFill>
                  <a:srgbClr val="505050"/>
                </a:solidFill>
              </a:rPr>
            </a:br>
            <a:r>
              <a:rPr lang="en-US" sz="1000">
                <a:solidFill>
                  <a:srgbClr val="505050"/>
                </a:solidFill>
              </a:rPr>
              <a:t>• Getting a Raspberry Pi up and running to code using </a:t>
            </a:r>
            <a:r>
              <a:rPr lang="en-US" sz="1000" err="1">
                <a:solidFill>
                  <a:srgbClr val="505050"/>
                </a:solidFill>
              </a:rPr>
              <a:t>Node.js</a:t>
            </a:r>
            <a:br>
              <a:rPr lang="en-US" sz="1000">
                <a:solidFill>
                  <a:srgbClr val="505050"/>
                </a:solidFill>
              </a:rPr>
            </a:br>
            <a:r>
              <a:rPr lang="en-US" sz="1000">
                <a:solidFill>
                  <a:srgbClr val="505050"/>
                </a:solidFill>
              </a:rPr>
              <a:t>• Deploying code to your RP wirelessly</a:t>
            </a:r>
            <a:br>
              <a:rPr lang="en-US" sz="1000">
                <a:solidFill>
                  <a:srgbClr val="505050"/>
                </a:solidFill>
              </a:rPr>
            </a:br>
            <a:r>
              <a:rPr lang="en-US" sz="1000">
                <a:solidFill>
                  <a:srgbClr val="505050"/>
                </a:solidFill>
              </a:rPr>
              <a:t>• Wiring up a basic electronic circuit on a breadboard</a:t>
            </a:r>
            <a:br>
              <a:rPr lang="en-US" sz="1000">
                <a:solidFill>
                  <a:srgbClr val="505050"/>
                </a:solidFill>
              </a:rPr>
            </a:br>
            <a:r>
              <a:rPr lang="en-US" sz="1000">
                <a:solidFill>
                  <a:srgbClr val="505050"/>
                </a:solidFill>
              </a:rPr>
              <a:t>• Using the GPIO pins to read a button and flash an LED</a:t>
            </a:r>
            <a:br>
              <a:rPr lang="en-US" sz="1000">
                <a:solidFill>
                  <a:srgbClr val="505050"/>
                </a:solidFill>
              </a:rPr>
            </a:br>
            <a:r>
              <a:rPr lang="en-US" sz="1000">
                <a:solidFill>
                  <a:srgbClr val="505050"/>
                </a:solidFill>
              </a:rPr>
              <a:t>• Capturing images from a camera and analyzing then using Microsoft Cognitive Services</a:t>
            </a:r>
            <a:br>
              <a:rPr lang="en-US" sz="1000">
                <a:solidFill>
                  <a:srgbClr val="505050"/>
                </a:solidFill>
              </a:rPr>
            </a:br>
            <a:r>
              <a:rPr lang="en-US" sz="1000">
                <a:solidFill>
                  <a:srgbClr val="505050"/>
                </a:solidFill>
              </a:rPr>
              <a:t>• Sending data to Azure </a:t>
            </a:r>
            <a:r>
              <a:rPr lang="en-US" sz="1000" err="1">
                <a:solidFill>
                  <a:srgbClr val="505050"/>
                </a:solidFill>
              </a:rPr>
              <a:t>IoT</a:t>
            </a:r>
            <a:r>
              <a:rPr lang="en-US" sz="1000">
                <a:solidFill>
                  <a:srgbClr val="505050"/>
                </a:solidFill>
              </a:rPr>
              <a:t> Hub</a:t>
            </a:r>
          </a:p>
        </p:txBody>
      </p:sp>
      <p:sp>
        <p:nvSpPr>
          <p:cNvPr id="4" name="Rectangle 3">
            <a:extLst>
              <a:ext uri="{FF2B5EF4-FFF2-40B4-BE49-F238E27FC236}">
                <a16:creationId xmlns:a16="http://schemas.microsoft.com/office/drawing/2014/main" id="{8F558A15-0295-4C30-BE38-76B6611A1D85}"/>
              </a:ext>
            </a:extLst>
          </p:cNvPr>
          <p:cNvSpPr/>
          <p:nvPr/>
        </p:nvSpPr>
        <p:spPr bwMode="auto">
          <a:xfrm>
            <a:off x="6099186" y="1597479"/>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WORKSHOP </a:t>
            </a:r>
          </a:p>
        </p:txBody>
      </p:sp>
      <p:sp>
        <p:nvSpPr>
          <p:cNvPr id="82" name="Rectangle 81">
            <a:extLst>
              <a:ext uri="{FF2B5EF4-FFF2-40B4-BE49-F238E27FC236}">
                <a16:creationId xmlns:a16="http://schemas.microsoft.com/office/drawing/2014/main" id="{44491A5D-98FC-4561-A51A-B471FD187C00}"/>
              </a:ext>
            </a:extLst>
          </p:cNvPr>
          <p:cNvSpPr/>
          <p:nvPr/>
        </p:nvSpPr>
        <p:spPr>
          <a:xfrm>
            <a:off x="7907396" y="5055097"/>
            <a:ext cx="3749398" cy="1538883"/>
          </a:xfrm>
          <a:prstGeom prst="rect">
            <a:avLst/>
          </a:prstGeom>
        </p:spPr>
        <p:txBody>
          <a:bodyPr wrap="square" lIns="0" tIns="0" rIns="0" bIns="0" anchor="ctr">
            <a:spAutoFit/>
          </a:bodyPr>
          <a:lstStyle/>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Speaker: Jeremy Foster</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Date: Wednesday, October 4</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Start Time: 11:00AM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End Time:  12:50PM</a:t>
            </a:r>
          </a:p>
          <a:p>
            <a:pPr>
              <a:spcAft>
                <a:spcPts val="600"/>
              </a:spcAft>
            </a:pPr>
            <a:r>
              <a:rPr lang="en-US" sz="1600">
                <a:solidFill>
                  <a:srgbClr val="505050"/>
                </a:solidFill>
                <a:latin typeface="Segoe UI Semibold" panose="020B0702040204020203" pitchFamily="34" charset="0"/>
                <a:cs typeface="Segoe UI Semibold" panose="020B0702040204020203" pitchFamily="34" charset="0"/>
              </a:rPr>
              <a:t>Room: West Meeting Room 117</a:t>
            </a:r>
          </a:p>
        </p:txBody>
      </p:sp>
      <p:pic>
        <p:nvPicPr>
          <p:cNvPr id="3" name="Picture 2"/>
          <p:cNvPicPr>
            <a:picLocks noChangeAspect="1"/>
          </p:cNvPicPr>
          <p:nvPr/>
        </p:nvPicPr>
        <p:blipFill>
          <a:blip r:embed="rId3"/>
          <a:stretch>
            <a:fillRect/>
          </a:stretch>
        </p:blipFill>
        <p:spPr>
          <a:xfrm>
            <a:off x="6093634" y="5055097"/>
            <a:ext cx="1656730" cy="1656730"/>
          </a:xfrm>
          <a:prstGeom prst="rect">
            <a:avLst/>
          </a:prstGeom>
        </p:spPr>
      </p:pic>
      <p:sp>
        <p:nvSpPr>
          <p:cNvPr id="66" name="Rectangle 65">
            <a:extLst>
              <a:ext uri="{FF2B5EF4-FFF2-40B4-BE49-F238E27FC236}">
                <a16:creationId xmlns:a16="http://schemas.microsoft.com/office/drawing/2014/main" id="{4C7DEE32-AD69-4DBC-A193-95EAA38330F7}"/>
              </a:ext>
            </a:extLst>
          </p:cNvPr>
          <p:cNvSpPr/>
          <p:nvPr/>
        </p:nvSpPr>
        <p:spPr bwMode="auto">
          <a:xfrm>
            <a:off x="379423" y="2049015"/>
            <a:ext cx="5557608" cy="454496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t" anchorCtr="0" forceAA="0" compatLnSpc="1">
            <a:prstTxWarp prst="textNoShape">
              <a:avLst/>
            </a:prstTxWarp>
            <a:noAutofit/>
          </a:bodyPr>
          <a:lstStyle/>
          <a:p>
            <a:pPr>
              <a:defRPr/>
            </a:pPr>
            <a:r>
              <a:rPr lang="en-US" sz="1400">
                <a:solidFill>
                  <a:srgbClr val="505050"/>
                </a:solidFill>
                <a:latin typeface="Segoe UI Semibold" panose="020B0702040204020203" pitchFamily="34" charset="0"/>
                <a:cs typeface="Segoe UI Semibold" panose="020B0702040204020203" pitchFamily="34" charset="0"/>
              </a:rPr>
              <a:t>1 SPONSOR SESSION</a:t>
            </a:r>
          </a:p>
          <a:p>
            <a:pPr marL="742950" lvl="1" indent="-28575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Chris Dias</a:t>
            </a:r>
            <a:br>
              <a:rPr lang="en-US" sz="1400">
                <a:solidFill>
                  <a:srgbClr val="505050"/>
                </a:solidFill>
                <a:latin typeface="Segoe UI Semibold" panose="020B0702040204020203" pitchFamily="34" charset="0"/>
                <a:cs typeface="Segoe UI Semibold" panose="020B0702040204020203" pitchFamily="34" charset="0"/>
              </a:rPr>
            </a:br>
            <a:endParaRPr lang="en-US" sz="1400">
              <a:solidFill>
                <a:srgbClr val="505050"/>
              </a:solidFill>
              <a:latin typeface="Segoe UI Semibold" panose="020B0702040204020203" pitchFamily="34" charset="0"/>
              <a:cs typeface="Segoe UI Semibold" panose="020B0702040204020203" pitchFamily="34" charset="0"/>
            </a:endParaRPr>
          </a:p>
          <a:p>
            <a:pPr>
              <a:defRPr/>
            </a:pPr>
            <a:r>
              <a:rPr lang="en-US" sz="1400">
                <a:solidFill>
                  <a:srgbClr val="505050"/>
                </a:solidFill>
                <a:latin typeface="Segoe UI Semibold" panose="020B0702040204020203" pitchFamily="34" charset="0"/>
                <a:cs typeface="Segoe UI Semibold" panose="020B0702040204020203" pitchFamily="34" charset="0"/>
              </a:rPr>
              <a:t>1 EARNED WORKSHOP</a:t>
            </a:r>
          </a:p>
          <a:p>
            <a:pPr marL="742950" lvl="1" indent="-28575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Jeremy Foster – A Complete </a:t>
            </a:r>
            <a:r>
              <a:rPr lang="en-US" sz="1400" err="1">
                <a:solidFill>
                  <a:srgbClr val="505050"/>
                </a:solidFill>
                <a:latin typeface="Segoe UI Semibold" panose="020B0702040204020203" pitchFamily="34" charset="0"/>
                <a:cs typeface="Segoe UI Semibold" panose="020B0702040204020203" pitchFamily="34" charset="0"/>
              </a:rPr>
              <a:t>IoT</a:t>
            </a:r>
            <a:r>
              <a:rPr lang="en-US" sz="1400">
                <a:solidFill>
                  <a:srgbClr val="505050"/>
                </a:solidFill>
                <a:latin typeface="Segoe UI Semibold" panose="020B0702040204020203" pitchFamily="34" charset="0"/>
                <a:cs typeface="Segoe UI Semibold" panose="020B0702040204020203" pitchFamily="34" charset="0"/>
              </a:rPr>
              <a:t> Worship (B)</a:t>
            </a:r>
          </a:p>
          <a:p>
            <a:pPr>
              <a:defRPr/>
            </a:pPr>
            <a:endParaRPr lang="en-US" sz="1400">
              <a:solidFill>
                <a:srgbClr val="505050"/>
              </a:solidFill>
              <a:latin typeface="Segoe UI Semibold" panose="020B0702040204020203" pitchFamily="34" charset="0"/>
              <a:cs typeface="Segoe UI Semibold" panose="020B0702040204020203" pitchFamily="34" charset="0"/>
            </a:endParaRPr>
          </a:p>
          <a:p>
            <a:pPr>
              <a:defRPr/>
            </a:pPr>
            <a:r>
              <a:rPr lang="en-US" sz="1400">
                <a:solidFill>
                  <a:srgbClr val="505050"/>
                </a:solidFill>
                <a:latin typeface="Segoe UI Semibold" panose="020B0702040204020203" pitchFamily="34" charset="0"/>
                <a:cs typeface="Segoe UI Semibold" panose="020B0702040204020203" pitchFamily="34" charset="0"/>
              </a:rPr>
              <a:t>3 EARNED BREAKOUT SESSIONS</a:t>
            </a:r>
          </a:p>
          <a:p>
            <a:pPr marL="800100" lvl="1" indent="-342900">
              <a:buFont typeface="Arial" charset="0"/>
              <a:buChar char="•"/>
              <a:defRPr/>
            </a:pPr>
            <a:r>
              <a:rPr lang="en-US" sz="1400" err="1">
                <a:solidFill>
                  <a:srgbClr val="505050"/>
                </a:solidFill>
                <a:latin typeface="Segoe UI Semibold" panose="020B0702040204020203" pitchFamily="34" charset="0"/>
                <a:cs typeface="Segoe UI Semibold" panose="020B0702040204020203" pitchFamily="34" charset="0"/>
              </a:rPr>
              <a:t>Arunesh</a:t>
            </a:r>
            <a:r>
              <a:rPr lang="en-US" sz="1400">
                <a:solidFill>
                  <a:srgbClr val="505050"/>
                </a:solidFill>
                <a:latin typeface="Segoe UI Semibold" panose="020B0702040204020203" pitchFamily="34" charset="0"/>
                <a:cs typeface="Segoe UI Semibold" panose="020B0702040204020203" pitchFamily="34" charset="0"/>
              </a:rPr>
              <a:t> Chandra &amp; Michael Dawson (IBM) - N-API – Next Generation Node API for Native Modules (I)</a:t>
            </a:r>
          </a:p>
          <a:p>
            <a:pPr marL="800100" lvl="1" indent="-34290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Bryan Hughes - Getting Involved in the </a:t>
            </a:r>
            <a:r>
              <a:rPr lang="en-US" sz="1400" err="1">
                <a:solidFill>
                  <a:srgbClr val="505050"/>
                </a:solidFill>
                <a:latin typeface="Segoe UI Semibold" panose="020B0702040204020203" pitchFamily="34" charset="0"/>
                <a:cs typeface="Segoe UI Semibold" panose="020B0702040204020203" pitchFamily="34" charset="0"/>
              </a:rPr>
              <a:t>Node.js</a:t>
            </a:r>
            <a:r>
              <a:rPr lang="en-US" sz="1400">
                <a:solidFill>
                  <a:srgbClr val="505050"/>
                </a:solidFill>
                <a:latin typeface="Segoe UI Semibold" panose="020B0702040204020203" pitchFamily="34" charset="0"/>
                <a:cs typeface="Segoe UI Semibold" panose="020B0702040204020203" pitchFamily="34" charset="0"/>
              </a:rPr>
              <a:t> Project</a:t>
            </a:r>
          </a:p>
          <a:p>
            <a:pPr marL="800100" lvl="1" indent="-34290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Christopher Anderson - The Future is </a:t>
            </a:r>
            <a:r>
              <a:rPr lang="en-US" sz="1400" err="1">
                <a:solidFill>
                  <a:srgbClr val="505050"/>
                </a:solidFill>
                <a:latin typeface="Segoe UI Semibold" panose="020B0702040204020203" pitchFamily="34" charset="0"/>
                <a:cs typeface="Segoe UI Semibold" panose="020B0702040204020203" pitchFamily="34" charset="0"/>
              </a:rPr>
              <a:t>Serverless</a:t>
            </a:r>
            <a:r>
              <a:rPr lang="en-US" sz="1400">
                <a:solidFill>
                  <a:srgbClr val="505050"/>
                </a:solidFill>
                <a:latin typeface="Segoe UI Semibold" panose="020B0702040204020203" pitchFamily="34" charset="0"/>
                <a:cs typeface="Segoe UI Semibold" panose="020B0702040204020203" pitchFamily="34" charset="0"/>
              </a:rPr>
              <a:t>: What That Means for </a:t>
            </a:r>
            <a:r>
              <a:rPr lang="en-US" sz="1400" err="1">
                <a:solidFill>
                  <a:srgbClr val="505050"/>
                </a:solidFill>
                <a:latin typeface="Segoe UI Semibold" panose="020B0702040204020203" pitchFamily="34" charset="0"/>
                <a:cs typeface="Segoe UI Semibold" panose="020B0702040204020203" pitchFamily="34" charset="0"/>
              </a:rPr>
              <a:t>Node.js</a:t>
            </a:r>
            <a:br>
              <a:rPr lang="en-US" sz="1400">
                <a:solidFill>
                  <a:srgbClr val="505050"/>
                </a:solidFill>
                <a:latin typeface="Segoe UI Semibold" panose="020B0702040204020203" pitchFamily="34" charset="0"/>
                <a:cs typeface="Segoe UI Semibold" panose="020B0702040204020203" pitchFamily="34" charset="0"/>
              </a:rPr>
            </a:br>
            <a:endParaRPr lang="en-US" sz="1400">
              <a:solidFill>
                <a:srgbClr val="505050"/>
              </a:solidFill>
              <a:latin typeface="Segoe UI Semibold" panose="020B0702040204020203" pitchFamily="34" charset="0"/>
              <a:cs typeface="Segoe UI Semibold" panose="020B0702040204020203" pitchFamily="34" charset="0"/>
            </a:endParaRPr>
          </a:p>
          <a:p>
            <a:pPr>
              <a:defRPr/>
            </a:pPr>
            <a:r>
              <a:rPr lang="en-US" sz="1400">
                <a:solidFill>
                  <a:srgbClr val="505050"/>
                </a:solidFill>
                <a:latin typeface="Segoe UI Semibold" panose="020B0702040204020203" pitchFamily="34" charset="0"/>
                <a:cs typeface="Segoe UI Semibold" panose="020B0702040204020203" pitchFamily="34" charset="0"/>
              </a:rPr>
              <a:t>1 EARNED KEYNOTE</a:t>
            </a:r>
          </a:p>
          <a:p>
            <a:pPr marL="742950" lvl="1" indent="-285750">
              <a:buFont typeface="Arial" charset="0"/>
              <a:buChar char="•"/>
              <a:defRPr/>
            </a:pPr>
            <a:r>
              <a:rPr lang="en-US" sz="1400">
                <a:solidFill>
                  <a:srgbClr val="505050"/>
                </a:solidFill>
                <a:latin typeface="Segoe UI Semibold" panose="020B0702040204020203" pitchFamily="34" charset="0"/>
                <a:cs typeface="Segoe UI Semibold" panose="020B0702040204020203" pitchFamily="34" charset="0"/>
              </a:rPr>
              <a:t>Rachel White – The Creative Side of </a:t>
            </a:r>
            <a:r>
              <a:rPr lang="en-US" sz="1400" err="1">
                <a:solidFill>
                  <a:srgbClr val="505050"/>
                </a:solidFill>
                <a:latin typeface="Segoe UI Semibold" panose="020B0702040204020203" pitchFamily="34" charset="0"/>
                <a:cs typeface="Segoe UI Semibold" panose="020B0702040204020203" pitchFamily="34" charset="0"/>
              </a:rPr>
              <a:t>Node.js</a:t>
            </a:r>
            <a:endParaRPr lang="en-US" sz="1400">
              <a:solidFill>
                <a:srgbClr val="505050"/>
              </a:solidFill>
              <a:latin typeface="Segoe UI Semibold" panose="020B0702040204020203" pitchFamily="34" charset="0"/>
              <a:cs typeface="Segoe UI Semibold" panose="020B0702040204020203" pitchFamily="34" charset="0"/>
            </a:endParaRPr>
          </a:p>
          <a:p>
            <a:pPr>
              <a:defRPr/>
            </a:pPr>
            <a:endParaRPr lang="en-US" sz="1400">
              <a:solidFill>
                <a:srgbClr val="505050"/>
              </a:solidFill>
              <a:latin typeface="Segoe UI Semibold" panose="020B0702040204020203" pitchFamily="34" charset="0"/>
              <a:cs typeface="Segoe UI Semibold" panose="020B0702040204020203" pitchFamily="34" charset="0"/>
            </a:endParaRPr>
          </a:p>
          <a:p>
            <a:pPr>
              <a:defRPr/>
            </a:pPr>
            <a:endParaRPr lang="en-US" sz="1400">
              <a:solidFill>
                <a:srgbClr val="505050"/>
              </a:solidFill>
              <a:latin typeface="Segoe UI Semibold" panose="020B0702040204020203" pitchFamily="34" charset="0"/>
              <a:cs typeface="Segoe UI Semibold" panose="020B0702040204020203" pitchFamily="34" charset="0"/>
            </a:endParaRPr>
          </a:p>
          <a:p>
            <a:pPr>
              <a:defRPr/>
            </a:pPr>
            <a:endParaRPr lang="en-US" sz="1400">
              <a:solidFill>
                <a:srgbClr val="505050"/>
              </a:solidFill>
              <a:latin typeface="Segoe UI Semibold" panose="020B0702040204020203" pitchFamily="34" charset="0"/>
              <a:cs typeface="Segoe UI Semibold" panose="020B0702040204020203" pitchFamily="34" charset="0"/>
            </a:endParaRPr>
          </a:p>
          <a:p>
            <a:pPr>
              <a:defRPr/>
            </a:pPr>
            <a:endParaRPr lang="en-US" sz="1400">
              <a:solidFill>
                <a:srgbClr val="505050"/>
              </a:solidFill>
              <a:latin typeface="Segoe UI Semibold" panose="020B0702040204020203" pitchFamily="34" charset="0"/>
              <a:cs typeface="Segoe UI Semibold" panose="020B0702040204020203" pitchFamily="34" charset="0"/>
            </a:endParaRPr>
          </a:p>
        </p:txBody>
      </p:sp>
      <p:sp>
        <p:nvSpPr>
          <p:cNvPr id="67" name="Rectangle 66">
            <a:extLst>
              <a:ext uri="{FF2B5EF4-FFF2-40B4-BE49-F238E27FC236}">
                <a16:creationId xmlns:a16="http://schemas.microsoft.com/office/drawing/2014/main" id="{8F558A15-0295-4C30-BE38-76B6611A1D85}"/>
              </a:ext>
            </a:extLst>
          </p:cNvPr>
          <p:cNvSpPr/>
          <p:nvPr/>
        </p:nvSpPr>
        <p:spPr bwMode="auto">
          <a:xfrm>
            <a:off x="379423" y="1600296"/>
            <a:ext cx="5557608" cy="457200"/>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rgbClr val="FFFFFF"/>
                </a:solidFill>
                <a:latin typeface="Segoe UI Semibold" panose="020B0702040204020203" pitchFamily="34" charset="0"/>
                <a:cs typeface="Segoe UI Semibold" panose="020B0702040204020203" pitchFamily="34" charset="0"/>
              </a:rPr>
              <a:t>SUMMARY</a:t>
            </a:r>
          </a:p>
        </p:txBody>
      </p:sp>
    </p:spTree>
    <p:extLst>
      <p:ext uri="{BB962C8B-B14F-4D97-AF65-F5344CB8AC3E}">
        <p14:creationId xmlns:p14="http://schemas.microsoft.com/office/powerpoint/2010/main" val="204264519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0_MOjo Deck Master Template 10-07-2013">
  <a:themeElements>
    <a:clrScheme name="Custom 3">
      <a:dk1>
        <a:srgbClr val="000000"/>
      </a:dk1>
      <a:lt1>
        <a:srgbClr val="FFFFFF"/>
      </a:lt1>
      <a:dk2>
        <a:srgbClr val="292929"/>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30000">
                  <a:schemeClr val="bg2"/>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ne Marketing Purple Template 16x9">
  <a:themeElements>
    <a:clrScheme name="Custom 5">
      <a:dk1>
        <a:srgbClr val="442359"/>
      </a:dk1>
      <a:lt1>
        <a:srgbClr val="FFFFFF"/>
      </a:lt1>
      <a:dk2>
        <a:srgbClr val="68217A"/>
      </a:dk2>
      <a:lt2>
        <a:srgbClr val="D2D2D2"/>
      </a:lt2>
      <a:accent1>
        <a:srgbClr val="00BCF2"/>
      </a:accent1>
      <a:accent2>
        <a:srgbClr val="DD5900"/>
      </a:accent2>
      <a:accent3>
        <a:srgbClr val="0072C6"/>
      </a:accent3>
      <a:accent4>
        <a:srgbClr val="FF8C00"/>
      </a:accent4>
      <a:accent5>
        <a:srgbClr val="BA141A"/>
      </a:accent5>
      <a:accent6>
        <a:srgbClr val="FFF100"/>
      </a:accent6>
      <a:hlink>
        <a:srgbClr val="00BCF2"/>
      </a:hlink>
      <a:folHlink>
        <a:srgbClr val="69696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_Marketing_Template_Purple_16x9.potx" id="{A89AB1A7-F33D-4BBB-A820-8780FA335EF4}" vid="{F69F06BC-FCB0-44E7-BC9A-6C616AFE8B51}"/>
    </a:ext>
  </a:extLst>
</a:theme>
</file>

<file path=ppt/theme/theme3.xml><?xml version="1.0" encoding="utf-8"?>
<a:theme xmlns:a="http://schemas.openxmlformats.org/drawingml/2006/main" name="EPG External Light">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EPG External Light" id="{77DF2C4D-C958-4953-BAA5-B1F2AB5E36B2}" vid="{E4A22D0F-8BEF-44B0-A401-B3BFE9E7AC7D}"/>
    </a:ext>
  </a:extLst>
</a:theme>
</file>

<file path=ppt/theme/theme4.xml><?xml version="1.0" encoding="utf-8"?>
<a:theme xmlns:a="http://schemas.openxmlformats.org/drawingml/2006/main" name="1_Office Theme">
  <a:themeElements>
    <a:clrScheme name="Komplet">
      <a:dk1>
        <a:sysClr val="windowText" lastClr="000000"/>
      </a:dk1>
      <a:lt1>
        <a:sysClr val="window" lastClr="FFFFFF"/>
      </a:lt1>
      <a:dk2>
        <a:srgbClr val="3A3838"/>
      </a:dk2>
      <a:lt2>
        <a:srgbClr val="A5A5A5"/>
      </a:lt2>
      <a:accent1>
        <a:srgbClr val="698A12"/>
      </a:accent1>
      <a:accent2>
        <a:srgbClr val="2872A1"/>
      </a:accent2>
      <a:accent3>
        <a:srgbClr val="EA6C00"/>
      </a:accent3>
      <a:accent4>
        <a:srgbClr val="C91719"/>
      </a:accent4>
      <a:accent5>
        <a:srgbClr val="803066"/>
      </a:accent5>
      <a:accent6>
        <a:srgbClr val="2B7C78"/>
      </a:accent6>
      <a:hlink>
        <a:srgbClr val="A05024"/>
      </a:hlink>
      <a:folHlink>
        <a:srgbClr val="FEC037"/>
      </a:folHlink>
    </a:clrScheme>
    <a:fontScheme name="Custom 3">
      <a:majorFont>
        <a:latin typeface="Ralewa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icrosoft Them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Theme" id="{D0D1DD65-4D19-4695-A21A-6249932E6E2C}" vid="{9181F50D-9EED-4E87-9476-1FE84B2105AD}"/>
    </a:ext>
  </a:extLst>
</a:theme>
</file>

<file path=ppt/theme/theme6.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7.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8.xml><?xml version="1.0" encoding="utf-8"?>
<a:theme xmlns:a="http://schemas.openxmlformats.org/drawingml/2006/main" name="8-50032_Cloud_App_Development_&amp;_Data_Group_Template">
  <a:themeElements>
    <a:clrScheme name="Cloud App Development &amp; Data Group">
      <a:dk1>
        <a:srgbClr val="323232"/>
      </a:dk1>
      <a:lt1>
        <a:srgbClr val="FFFFFF"/>
      </a:lt1>
      <a:dk2>
        <a:srgbClr val="004B1C"/>
      </a:dk2>
      <a:lt2>
        <a:srgbClr val="EAEAEA"/>
      </a:lt2>
      <a:accent1>
        <a:srgbClr val="92D050"/>
      </a:accent1>
      <a:accent2>
        <a:srgbClr val="004B1C"/>
      </a:accent2>
      <a:accent3>
        <a:srgbClr val="00BCF2"/>
      </a:accent3>
      <a:accent4>
        <a:srgbClr val="00188F"/>
      </a:accent4>
      <a:accent5>
        <a:srgbClr val="107C10"/>
      </a:accent5>
      <a:accent6>
        <a:srgbClr val="E81123"/>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_App_Development_&amp;_Data_group_Template_v05.potx" id="{5F16E262-E4A3-4E18-AEE4-13E009AE6705}" vid="{264BF8C7-2F2A-4BBB-ADAE-C4E0C0430149}"/>
    </a:ext>
  </a:extLst>
</a:theme>
</file>

<file path=ppt/theme/theme9.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am offsite_29 July" id="{0E46A9A8-7D56-4D42-9857-60EC67951B06}" vid="{8AC1C60D-5CB8-4255-B80D-59349FE8F44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KeyPoints xmlns="ff993fdb-04fd-49c4-a996-765a27188617" xsi:nil="true"/>
    <_Flow_SignoffStatus xmlns="ff993fdb-04fd-49c4-a996-765a27188617"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984312D40F254CBBABF826016F8E7A" ma:contentTypeVersion="20" ma:contentTypeDescription="Create a new document." ma:contentTypeScope="" ma:versionID="8a3d43a61fd61b8201718bf65a35820a">
  <xsd:schema xmlns:xsd="http://www.w3.org/2001/XMLSchema" xmlns:xs="http://www.w3.org/2001/XMLSchema" xmlns:p="http://schemas.microsoft.com/office/2006/metadata/properties" xmlns:ns1="http://schemas.microsoft.com/sharepoint/v3" xmlns:ns2="f2b97359-7f1e-4e0c-8f48-e88910f33380" xmlns:ns3="ff993fdb-04fd-49c4-a996-765a27188617" targetNamespace="http://schemas.microsoft.com/office/2006/metadata/properties" ma:root="true" ma:fieldsID="9d525de159f5a0115b0fcb47d1606c51" ns1:_="" ns2:_="" ns3:_="">
    <xsd:import namespace="http://schemas.microsoft.com/sharepoint/v3"/>
    <xsd:import namespace="f2b97359-7f1e-4e0c-8f48-e88910f33380"/>
    <xsd:import namespace="ff993fdb-04fd-49c4-a996-765a27188617"/>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PublishingStartDate" minOccurs="0"/>
                <xsd:element ref="ns1:PublishingExpirationDate"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1:_ip_UnifiedCompliancePolicyProperties" minOccurs="0"/>
                <xsd:element ref="ns1:_ip_UnifiedCompliancePolicyUIAc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4" nillable="true" ma:displayName="Scheduling Start Date" ma:description="Scheduling Start Date is a site column created by the Publishing feature. It is used to specify the date and time on which this page will first appear to site visitors." ma:hidden="true" ma:internalName="PublishingStartDate" ma:readOnly="false">
      <xsd:simpleType>
        <xsd:restriction base="dms:Unknown"/>
      </xsd:simpleType>
    </xsd:element>
    <xsd:element name="PublishingExpirationDate" ma:index="15"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ma:readOnly="false">
      <xsd:simpleType>
        <xsd:restriction base="dms:Unknown"/>
      </xsd:simpleType>
    </xsd:element>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b97359-7f1e-4e0c-8f48-e88910f33380" elementFormDefault="qualified">
    <xsd:import namespace="http://schemas.microsoft.com/office/2006/documentManagement/types"/>
    <xsd:import namespace="http://schemas.microsoft.com/office/infopath/2007/PartnerControls"/>
    <xsd:element name="SharedWithUsers" ma:index="8"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hidden="true" ma:internalName="SharedWithDetails" ma:readOnly="true">
      <xsd:simpleType>
        <xsd:restriction base="dms:Note"/>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f993fdb-04fd-49c4-a996-765a2718861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hidden="true" ma:internalName="MediaServiceAutoTags" ma:readOnly="true">
      <xsd:simpleType>
        <xsd:restriction base="dms:Text"/>
      </xsd:simpleType>
    </xsd:element>
    <xsd:element name="MediaServiceOCR" ma:index="18" nillable="true" ma:displayName="MediaServiceOCR" ma:description="" ma:hidden="true" ma:internalName="MediaServiceOCR" ma:readOnly="true">
      <xsd:simpleType>
        <xsd:restriction base="dms:Note"/>
      </xsd:simpleType>
    </xsd:element>
    <xsd:element name="MediaServiceLocation" ma:index="19" nillable="true" ma:displayName="MediaServiceLocation" ma:hidden="true"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hidden="true" ma:internalName="MediaServiceKeyPoints" ma:readOnly="false">
      <xsd:simpleType>
        <xsd:restriction base="dms:Note"/>
      </xsd:simpleType>
    </xsd:element>
    <xsd:element name="_Flow_SignoffStatus" ma:index="24" nillable="true" ma:displayName="Sign-off status" ma:hidden="true" ma:internalName="Sign_x002d_off_x0020_status" ma:readOnly="fals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7673CB-2B56-45C0-9777-15E6314F5D50}">
  <ds:schemaRefs>
    <ds:schemaRef ds:uri="http://schemas.microsoft.com/sharepoint/v3/contenttype/forms"/>
  </ds:schemaRefs>
</ds:datastoreItem>
</file>

<file path=customXml/itemProps2.xml><?xml version="1.0" encoding="utf-8"?>
<ds:datastoreItem xmlns:ds="http://schemas.openxmlformats.org/officeDocument/2006/customXml" ds:itemID="{9C925C4F-7AC3-42AB-B054-C4B8CA80976C}">
  <ds:schemaRefs>
    <ds:schemaRef ds:uri="http://schemas.microsoft.com/office/2006/metadata/properties"/>
    <ds:schemaRef ds:uri="http://schemas.microsoft.com/office/infopath/2007/PartnerControls"/>
    <ds:schemaRef ds:uri="http://schemas.microsoft.com/sharepoint/v3"/>
    <ds:schemaRef ds:uri="ff993fdb-04fd-49c4-a996-765a27188617"/>
  </ds:schemaRefs>
</ds:datastoreItem>
</file>

<file path=customXml/itemProps3.xml><?xml version="1.0" encoding="utf-8"?>
<ds:datastoreItem xmlns:ds="http://schemas.openxmlformats.org/officeDocument/2006/customXml" ds:itemID="{230981E0-C3EF-40B7-882B-E818A5ED2C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b97359-7f1e-4e0c-8f48-e88910f33380"/>
    <ds:schemaRef ds:uri="ff993fdb-04fd-49c4-a996-765a271886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2979</Words>
  <Application>Microsoft Office PowerPoint</Application>
  <PresentationFormat>Widescreen</PresentationFormat>
  <Paragraphs>669</Paragraphs>
  <Slides>23</Slides>
  <Notes>23</Notes>
  <HiddenSlides>0</HiddenSlides>
  <MMClips>0</MMClips>
  <ScaleCrop>false</ScaleCrop>
  <HeadingPairs>
    <vt:vector size="4" baseType="variant">
      <vt:variant>
        <vt:lpstr>Theme</vt:lpstr>
      </vt:variant>
      <vt:variant>
        <vt:i4>9</vt:i4>
      </vt:variant>
      <vt:variant>
        <vt:lpstr>Slide Titles</vt:lpstr>
      </vt:variant>
      <vt:variant>
        <vt:i4>23</vt:i4>
      </vt:variant>
    </vt:vector>
  </HeadingPairs>
  <TitlesOfParts>
    <vt:vector size="32" baseType="lpstr">
      <vt:lpstr>10_MOjo Deck Master Template 10-07-2013</vt:lpstr>
      <vt:lpstr>8_One Marketing Purple Template 16x9</vt:lpstr>
      <vt:lpstr>EPG External Light</vt:lpstr>
      <vt:lpstr>1_Office Theme</vt:lpstr>
      <vt:lpstr>Microsoft Theme</vt:lpstr>
      <vt:lpstr>Connect_2016_Template_Light</vt:lpstr>
      <vt:lpstr>1_Connect_2016_Template_Light</vt:lpstr>
      <vt:lpstr>8-50032_Cloud_App_Development_&amp;_Data_Group_Template</vt:lpstr>
      <vt:lpstr>1_WHITE TEMPLATE</vt:lpstr>
      <vt:lpstr>PowerPoint Presentation</vt:lpstr>
      <vt:lpstr>Event Overview</vt:lpstr>
      <vt:lpstr>Event Blueprint</vt:lpstr>
      <vt:lpstr>Roles and Responsibilities</vt:lpstr>
      <vt:lpstr>Upcoming Deadlines</vt:lpstr>
      <vt:lpstr>Event Schedule</vt:lpstr>
      <vt:lpstr>Expo Hall</vt:lpstr>
      <vt:lpstr>Expo Hall</vt:lpstr>
      <vt:lpstr>Content</vt:lpstr>
      <vt:lpstr>Content</vt:lpstr>
      <vt:lpstr>Content</vt:lpstr>
      <vt:lpstr>Content</vt:lpstr>
      <vt:lpstr>Content</vt:lpstr>
      <vt:lpstr>Demo Stations</vt:lpstr>
      <vt:lpstr>Staff Scheduling</vt:lpstr>
      <vt:lpstr>Staff &amp; Pass Allocation</vt:lpstr>
      <vt:lpstr>Staff Readiness &amp; Logistics</vt:lpstr>
      <vt:lpstr>Event Recap</vt:lpstr>
      <vt:lpstr>Photos</vt:lpstr>
      <vt:lpstr>Post Mortem</vt:lpstr>
      <vt:lpstr>Post Mortem</vt:lpstr>
      <vt:lpstr>Know Before You Go &amp; Post-Mortems</vt:lpstr>
      <vt:lpstr>Surveys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Claudia Brodeur</cp:lastModifiedBy>
  <cp:revision>2</cp:revision>
  <dcterms:modified xsi:type="dcterms:W3CDTF">2022-10-21T08:25:26Z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0x010100D1984312D40F254CBBABF826016F8E7A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claubr@microsoft.com</vt:lpwstr>
  </property>
  <property fmtid="{D5CDD505-2E9C-101B-9397-08002B2CF9AE}" pid="7" name="MSIP_Label_f42aa342-8706-4288-bd11-ebb85995028c_SetDate">
    <vt:lpwstr>2017-09-14T09:11:54.6705884-07:00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